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5"/>
  </p:notesMasterIdLst>
  <p:sldIdLst>
    <p:sldId id="256" r:id="rId2"/>
    <p:sldId id="262" r:id="rId3"/>
    <p:sldId id="313" r:id="rId4"/>
    <p:sldId id="260" r:id="rId5"/>
    <p:sldId id="317" r:id="rId6"/>
    <p:sldId id="323" r:id="rId7"/>
    <p:sldId id="314" r:id="rId8"/>
    <p:sldId id="318" r:id="rId9"/>
    <p:sldId id="316" r:id="rId10"/>
    <p:sldId id="320" r:id="rId11"/>
    <p:sldId id="321" r:id="rId12"/>
    <p:sldId id="322" r:id="rId13"/>
    <p:sldId id="319" r:id="rId14"/>
  </p:sldIdLst>
  <p:sldSz cx="9144000" cy="5143500" type="screen16x9"/>
  <p:notesSz cx="6858000" cy="9144000"/>
  <p:embeddedFontLst>
    <p:embeddedFont>
      <p:font typeface="Bai Jamjuree" panose="020B0604020202020204" charset="-34"/>
      <p:regular r:id="rId16"/>
      <p:bold r:id="rId17"/>
      <p:italic r:id="rId18"/>
      <p:boldItalic r:id="rId19"/>
    </p:embeddedFont>
    <p:embeddedFont>
      <p:font typeface="Bai Jamjuree Medium" panose="020B0604020202020204" charset="-34"/>
      <p:regular r:id="rId20"/>
      <p:bold r:id="rId21"/>
      <p:italic r:id="rId22"/>
      <p:boldItalic r:id="rId23"/>
    </p:embeddedFont>
    <p:embeddedFont>
      <p:font typeface="Bai Jamjuree SemiBold" panose="020B0604020202020204" charset="-34"/>
      <p:regular r:id="rId24"/>
      <p:bold r:id="rId25"/>
      <p:italic r:id="rId26"/>
      <p:boldItalic r:id="rId27"/>
    </p:embeddedFont>
    <p:embeddedFont>
      <p:font typeface="Barlow" panose="00000500000000000000" pitchFamily="2" charset="0"/>
      <p:regular r:id="rId28"/>
      <p:bold r:id="rId29"/>
      <p:italic r:id="rId30"/>
      <p:boldItalic r:id="rId31"/>
    </p:embeddedFont>
    <p:embeddedFont>
      <p:font typeface="Bebas Neue" panose="020B0606020202050201" pitchFamily="34" charset="0"/>
      <p:regular r:id="rId32"/>
    </p:embeddedFont>
    <p:embeddedFont>
      <p:font typeface="Fira Sans" panose="020B0503050000020004" pitchFamily="34" charset="0"/>
      <p:regular r:id="rId33"/>
      <p:bold r:id="rId34"/>
      <p:italic r:id="rId35"/>
      <p:boldItalic r:id="rId36"/>
    </p:embeddedFont>
    <p:embeddedFont>
      <p:font typeface="Montserrat" panose="00000500000000000000" pitchFamily="2"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FDCDC7-3AAE-4E68-870C-9A5C74F10F9E}">
  <a:tblStyle styleId="{2CFDCDC7-3AAE-4E68-870C-9A5C74F10F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249" autoAdjust="0"/>
  </p:normalViewPr>
  <p:slideViewPr>
    <p:cSldViewPr snapToGrid="0">
      <p:cViewPr varScale="1">
        <p:scale>
          <a:sx n="96" d="100"/>
          <a:sy n="96" d="100"/>
        </p:scale>
        <p:origin x="195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75b0fb398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75b0fb398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Hello and welcome</a:t>
            </a:r>
          </a:p>
          <a:p>
            <a:pPr marL="171450" lvl="0" indent="-171450" algn="l" rtl="0">
              <a:spcBef>
                <a:spcPts val="0"/>
              </a:spcBef>
              <a:spcAft>
                <a:spcPts val="0"/>
              </a:spcAft>
            </a:pPr>
            <a:r>
              <a:rPr lang="en-US" dirty="0"/>
              <a:t>This is a presentation on demonstrating the feasibility of using machine learning to predict sale prices of homes.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our processed data, we tested three different types of linear regression models.</a:t>
            </a:r>
          </a:p>
          <a:p>
            <a:pPr lvl="1"/>
            <a:r>
              <a:rPr lang="en-US" dirty="0"/>
              <a:t>Ordinary least squares (OLS)</a:t>
            </a:r>
          </a:p>
          <a:p>
            <a:pPr lvl="1"/>
            <a:r>
              <a:rPr lang="en-US" dirty="0"/>
              <a:t>Ridge Regression</a:t>
            </a:r>
          </a:p>
          <a:p>
            <a:pPr lvl="1"/>
            <a:r>
              <a:rPr lang="en-US" dirty="0"/>
              <a:t>LASSO Regression</a:t>
            </a:r>
          </a:p>
          <a:p>
            <a:pPr lvl="0"/>
            <a:r>
              <a:rPr lang="en-US" dirty="0"/>
              <a:t>The key difference between these models is how they regularize the data. Regularization is essentially adding penalties to certain features in order to better generalize a model.</a:t>
            </a:r>
          </a:p>
          <a:p>
            <a:pPr lvl="0"/>
            <a:r>
              <a:rPr lang="en-US" dirty="0"/>
              <a:t>So while penalizing a model technically reduces performance, this reduction comes with a tradeoff for better robustness.</a:t>
            </a:r>
          </a:p>
          <a:p>
            <a:pPr lvl="0"/>
            <a:r>
              <a:rPr lang="en-US" dirty="0"/>
              <a:t>OLS does not introduce any penalties and typically performs best on the training data, but does not generalize to new information quite as well.</a:t>
            </a:r>
          </a:p>
          <a:p>
            <a:pPr lvl="0"/>
            <a:r>
              <a:rPr lang="en-US" dirty="0"/>
              <a:t>Ridge regression regularizes using an L2 (or squared) penalty term</a:t>
            </a:r>
          </a:p>
          <a:p>
            <a:pPr lvl="0"/>
            <a:r>
              <a:rPr lang="en-US" dirty="0"/>
              <a:t>LASSO regularizes using an L1 (not squared) penalty term</a:t>
            </a:r>
          </a:p>
        </p:txBody>
      </p:sp>
    </p:spTree>
    <p:extLst>
      <p:ext uri="{BB962C8B-B14F-4D97-AF65-F5344CB8AC3E}">
        <p14:creationId xmlns:p14="http://schemas.microsoft.com/office/powerpoint/2010/main" val="3097866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testing and tuning all three models, the OLS model performed the best on the training data, but did not generalize to the unseen testing data as well as the other models.</a:t>
            </a:r>
          </a:p>
          <a:p>
            <a:r>
              <a:rPr lang="en-US" dirty="0"/>
              <a:t>The Ridge model performed the best on new test data, so this was selected as the submission model.</a:t>
            </a:r>
          </a:p>
          <a:p>
            <a:r>
              <a:rPr lang="en-US" dirty="0"/>
              <a:t>To measure our final model, we analyzed its R2 score of 0.95. This means that approximately 95% of the variability in Sale Price can be explained by our model, all else held constant.</a:t>
            </a:r>
          </a:p>
        </p:txBody>
      </p:sp>
    </p:spTree>
    <p:extLst>
      <p:ext uri="{BB962C8B-B14F-4D97-AF65-F5344CB8AC3E}">
        <p14:creationId xmlns:p14="http://schemas.microsoft.com/office/powerpoint/2010/main" val="1091488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success of our prototype demonstrated that applying linear regression machine learning techniques to the housing market can produce accurate predictions for sale prices of homes.</a:t>
            </a:r>
          </a:p>
          <a:p>
            <a:r>
              <a:rPr lang="en-US" dirty="0"/>
              <a:t>Because of this, we recommend that Zillow allocate financial resources toward further developing this technology.</a:t>
            </a:r>
          </a:p>
          <a:p>
            <a:r>
              <a:rPr lang="en-US" dirty="0"/>
              <a:t>Resources should be distributed to collecting more and better data as well as continuing to improve the model</a:t>
            </a:r>
          </a:p>
          <a:p>
            <a:endParaRPr lang="en-US" dirty="0"/>
          </a:p>
          <a:p>
            <a:r>
              <a:rPr lang="en-US" dirty="0"/>
              <a:t>We also need to mention the limitations of this model. This prototype was specifically targeted at predicting home prices, nothing else.</a:t>
            </a:r>
          </a:p>
          <a:p>
            <a:r>
              <a:rPr lang="en-US" dirty="0"/>
              <a:t>If there is interest in predicting how a single factor affects home price, for example adding a finished basement, then a different and less complex model should be developed.</a:t>
            </a:r>
          </a:p>
        </p:txBody>
      </p:sp>
    </p:spTree>
    <p:extLst>
      <p:ext uri="{BB962C8B-B14F-4D97-AF65-F5344CB8AC3E}">
        <p14:creationId xmlns:p14="http://schemas.microsoft.com/office/powerpoint/2010/main" val="3231749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you time.</a:t>
            </a:r>
          </a:p>
          <a:p>
            <a:r>
              <a:rPr lang="en-US" dirty="0"/>
              <a:t>Are the any questions?</a:t>
            </a:r>
          </a:p>
        </p:txBody>
      </p:sp>
    </p:spTree>
    <p:extLst>
      <p:ext uri="{BB962C8B-B14F-4D97-AF65-F5344CB8AC3E}">
        <p14:creationId xmlns:p14="http://schemas.microsoft.com/office/powerpoint/2010/main" val="115820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173c353ce30_0_2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173c353ce30_0_2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My name is Chris Landschoot</a:t>
            </a:r>
          </a:p>
          <a:p>
            <a:pPr marL="171450" lvl="0" indent="-171450" algn="l" rtl="0">
              <a:spcBef>
                <a:spcPts val="0"/>
              </a:spcBef>
              <a:spcAft>
                <a:spcPts val="0"/>
              </a:spcAft>
              <a:buFontTx/>
              <a:buChar char="-"/>
            </a:pPr>
            <a:r>
              <a:rPr lang="en-US" sz="1100" dirty="0">
                <a:solidFill>
                  <a:schemeClr val="lt2"/>
                </a:solidFill>
              </a:rPr>
              <a:t>I am a Data Scientist leading a team at Zillow focusing on solving this challenge of predicting housing prices.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Currently housing prices are predicted manually by assessors.</a:t>
            </a:r>
          </a:p>
          <a:p>
            <a:pPr>
              <a:buFont typeface="Arial" panose="020B0604020202020204" pitchFamily="34" charset="0"/>
              <a:buChar char="•"/>
            </a:pPr>
            <a:r>
              <a:rPr lang="en-US" dirty="0"/>
              <a:t>This is time consuming and costly.</a:t>
            </a:r>
          </a:p>
          <a:p>
            <a:pPr>
              <a:buFont typeface="Arial" panose="020B0604020202020204" pitchFamily="34" charset="0"/>
              <a:buChar char="•"/>
            </a:pPr>
            <a:r>
              <a:rPr lang="en-US" dirty="0"/>
              <a:t>So, digital real estate companies are looking for a way to more efficiently and accurately predict home prices.</a:t>
            </a:r>
          </a:p>
          <a:p>
            <a:pPr>
              <a:buFont typeface="Arial" panose="020B0604020202020204" pitchFamily="34" charset="0"/>
              <a:buChar char="•"/>
            </a:pPr>
            <a:r>
              <a:rPr lang="en-US" dirty="0"/>
              <a:t>Top digital real estate companies (Zillow, Trulia, Redfin, etc…) have agreed to enter a competition to focused on developing the best house price prediction algorithm.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The platform Kaggle is being leveraged to host this competition.</a:t>
            </a:r>
          </a:p>
          <a:p>
            <a:pPr>
              <a:buFont typeface="Arial" panose="020B0604020202020204" pitchFamily="34" charset="0"/>
              <a:buChar char="•"/>
            </a:pPr>
            <a:r>
              <a:rPr lang="en-US" dirty="0"/>
              <a:t>This leads us to why we are here today…</a:t>
            </a:r>
          </a:p>
        </p:txBody>
      </p:sp>
    </p:spTree>
    <p:extLst>
      <p:ext uri="{BB962C8B-B14F-4D97-AF65-F5344CB8AC3E}">
        <p14:creationId xmlns:p14="http://schemas.microsoft.com/office/powerpoint/2010/main" val="1725907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173c353ce30_0_1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173c353ce30_0_1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Zillow has tasked my team with creating a proof-of-concept linear regression machine learning model that will use common assessing data to predict house sale prices.</a:t>
            </a:r>
          </a:p>
          <a:p>
            <a:pPr marL="171450" lvl="0" indent="-171450" algn="l" rtl="0">
              <a:spcBef>
                <a:spcPts val="0"/>
              </a:spcBef>
              <a:spcAft>
                <a:spcPts val="0"/>
              </a:spcAft>
            </a:pPr>
            <a:r>
              <a:rPr lang="en-US" dirty="0"/>
              <a:t>To create this model, and compete in the digital realtor competition, we used a set of data from the Ames, Iowa assessor’s office.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77f88c94f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77f88c94f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The Ames dataset consists of 81 features, one of which was the target, Sale Price.</a:t>
            </a:r>
          </a:p>
          <a:p>
            <a:pPr marL="171450" lvl="0" indent="-171450" algn="l" rtl="0">
              <a:spcBef>
                <a:spcPts val="0"/>
              </a:spcBef>
              <a:spcAft>
                <a:spcPts val="0"/>
              </a:spcAft>
            </a:pPr>
            <a:r>
              <a:rPr lang="en-US" dirty="0"/>
              <a:t>These features could be separated into 2 types of data, each split into 2 subgroups:</a:t>
            </a:r>
          </a:p>
          <a:p>
            <a:pPr marL="628650" lvl="1" indent="-171450" algn="l" rtl="0">
              <a:spcBef>
                <a:spcPts val="0"/>
              </a:spcBef>
              <a:spcAft>
                <a:spcPts val="0"/>
              </a:spcAft>
            </a:pPr>
            <a:r>
              <a:rPr lang="en-US" dirty="0"/>
              <a:t>Numerical data, consisting of continuous and discrete features</a:t>
            </a:r>
          </a:p>
          <a:p>
            <a:pPr marL="628650" lvl="1" indent="-171450" algn="l" rtl="0">
              <a:spcBef>
                <a:spcPts val="0"/>
              </a:spcBef>
              <a:spcAft>
                <a:spcPts val="0"/>
              </a:spcAft>
            </a:pPr>
            <a:r>
              <a:rPr lang="en-US" dirty="0"/>
              <a:t>Categorical data, consisting of nominal and ordinal features</a:t>
            </a:r>
          </a:p>
          <a:p>
            <a:pPr marL="171450" lvl="0" indent="-171450" algn="l" rtl="0">
              <a:spcBef>
                <a:spcPts val="0"/>
              </a:spcBef>
              <a:spcAft>
                <a:spcPts val="0"/>
              </a:spcAft>
            </a:pPr>
            <a:r>
              <a:rPr lang="en-US" dirty="0"/>
              <a:t>As you can see, the breakdown is relatively evenly distributed with each categorical features taking up 29% individually, continuous at 25%, and discrete at 18%.</a:t>
            </a:r>
          </a:p>
        </p:txBody>
      </p:sp>
    </p:spTree>
    <p:extLst>
      <p:ext uri="{BB962C8B-B14F-4D97-AF65-F5344CB8AC3E}">
        <p14:creationId xmlns:p14="http://schemas.microsoft.com/office/powerpoint/2010/main" val="2632279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75b0fb398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175b0fb39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create a proper machine learning model, an iterative process must be followed.</a:t>
            </a:r>
          </a:p>
          <a:p>
            <a:pPr marL="228600" lvl="0" indent="-228600" algn="l" rtl="0">
              <a:spcBef>
                <a:spcPts val="0"/>
              </a:spcBef>
              <a:spcAft>
                <a:spcPts val="0"/>
              </a:spcAft>
              <a:buFont typeface="+mj-lt"/>
              <a:buAutoNum type="arabicPeriod"/>
            </a:pPr>
            <a:r>
              <a:rPr lang="en-US" dirty="0"/>
              <a:t>First, data must be cleaned and analyzed. Visualizing the data during this process is helpful to identify trends and potential issues with the data.</a:t>
            </a:r>
          </a:p>
          <a:p>
            <a:pPr marL="228600" lvl="0" indent="-228600" algn="l" rtl="0">
              <a:spcBef>
                <a:spcPts val="0"/>
              </a:spcBef>
              <a:spcAft>
                <a:spcPts val="0"/>
              </a:spcAft>
              <a:buFont typeface="+mj-lt"/>
              <a:buAutoNum type="arabicPeriod"/>
            </a:pPr>
            <a:r>
              <a:rPr lang="en-US" dirty="0"/>
              <a:t>Once clean, the data can be manipulated to create to features (or categories) that can illuminate trends that may be hidden within the data. The data must also be processed (or formatted) appropriately to input into a machine learning model.</a:t>
            </a:r>
          </a:p>
          <a:p>
            <a:pPr marL="228600" lvl="0" indent="-228600" algn="l" rtl="0">
              <a:spcBef>
                <a:spcPts val="0"/>
              </a:spcBef>
              <a:spcAft>
                <a:spcPts val="0"/>
              </a:spcAft>
              <a:buFont typeface="+mj-lt"/>
              <a:buAutoNum type="arabicPeriod"/>
            </a:pPr>
            <a:r>
              <a:rPr lang="en-US" dirty="0"/>
              <a:t>Once the data has been appropriately processed, various models can be tested, analyzed, and tuned.</a:t>
            </a:r>
          </a:p>
          <a:p>
            <a:pPr marL="228600" lvl="0" indent="-228600" algn="l" rtl="0">
              <a:spcBef>
                <a:spcPts val="0"/>
              </a:spcBef>
              <a:spcAft>
                <a:spcPts val="0"/>
              </a:spcAft>
              <a:buFont typeface="+mj-lt"/>
              <a:buAutoNum type="arabicPeriod"/>
            </a:pPr>
            <a:r>
              <a:rPr lang="en-US" dirty="0"/>
              <a:t>Finally, when a model has been selected, it can be used to provide insight into the problem at hand. It is important to also note the limitations of the selected model.</a:t>
            </a:r>
          </a:p>
          <a:p>
            <a:pPr marL="0" lvl="0" indent="0" algn="l" rtl="0">
              <a:spcBef>
                <a:spcPts val="0"/>
              </a:spcBef>
              <a:spcAft>
                <a:spcPts val="0"/>
              </a:spcAft>
              <a:buFont typeface="+mj-lt"/>
              <a:buNone/>
            </a:pPr>
            <a:endParaRPr lang="en-US" dirty="0"/>
          </a:p>
          <a:p>
            <a:pPr marL="0" lvl="0" indent="0" algn="l" rtl="0">
              <a:spcBef>
                <a:spcPts val="0"/>
              </a:spcBef>
              <a:spcAft>
                <a:spcPts val="0"/>
              </a:spcAft>
              <a:buFont typeface="+mj-lt"/>
              <a:buNone/>
            </a:pPr>
            <a:r>
              <a:rPr lang="en-US" dirty="0"/>
              <a:t>These steps are not set in stone, and this is an iterative process that typically requires multiple adjustments at each step.</a:t>
            </a:r>
            <a:endParaRPr dirty="0"/>
          </a:p>
        </p:txBody>
      </p:sp>
    </p:spTree>
    <p:extLst>
      <p:ext uri="{BB962C8B-B14F-4D97-AF65-F5344CB8AC3E}">
        <p14:creationId xmlns:p14="http://schemas.microsoft.com/office/powerpoint/2010/main" val="47850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began our Exploratory Data Analysis (or EDA), we discovered that the sale price distribution was right skewed. This demonstrates that a majority of the housing prices resided in the $100k to $200k range, but there were multiple houses that extended far above that range.</a:t>
            </a:r>
          </a:p>
          <a:p>
            <a:r>
              <a:rPr lang="en-US" dirty="0"/>
              <a:t>Though several of these houses could be considered “outliers” by some metrics, we decided not to remove them as we felt they still contained valuable information.</a:t>
            </a:r>
          </a:p>
        </p:txBody>
      </p:sp>
    </p:spTree>
    <p:extLst>
      <p:ext uri="{BB962C8B-B14F-4D97-AF65-F5344CB8AC3E}">
        <p14:creationId xmlns:p14="http://schemas.microsoft.com/office/powerpoint/2010/main" val="1809872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We also took a look at how each numeric feature that was provided was correlated to the Sale Price of a home.</a:t>
            </a:r>
          </a:p>
          <a:p>
            <a:pPr marL="457200" indent="-298450"/>
            <a:r>
              <a:rPr lang="en-US" dirty="0"/>
              <a:t>Features, such as “Overall Quality” and “Total living area above grade”, seen at the top of the graph were highly correlated with Sale Price.</a:t>
            </a:r>
          </a:p>
          <a:p>
            <a:pPr marL="457200" indent="-298450"/>
            <a:r>
              <a:rPr lang="en-US" dirty="0"/>
              <a:t>Though there were several values with a far lower correlation (or negative correlation), we did not drop these features, but instead used many of them in our feature engineering.</a:t>
            </a:r>
          </a:p>
        </p:txBody>
      </p:sp>
    </p:spTree>
    <p:extLst>
      <p:ext uri="{BB962C8B-B14F-4D97-AF65-F5344CB8AC3E}">
        <p14:creationId xmlns:p14="http://schemas.microsoft.com/office/powerpoint/2010/main" val="1373471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our data was clean, it needed to be processed (or formatted) properly to input into a linear regression model.</a:t>
            </a:r>
          </a:p>
          <a:p>
            <a:r>
              <a:rPr lang="en-US" dirty="0"/>
              <a:t>Linear regression models cannot accept categorical data (for example the type of exterior finish on a house). So, this data needs to be converted to something a computer can process.</a:t>
            </a:r>
          </a:p>
          <a:p>
            <a:pPr lvl="1"/>
            <a:r>
              <a:rPr lang="en-US" dirty="0"/>
              <a:t>For example, we used One-Hot encoding to create numeric values (1 for its presence, 0 for absence). Then features, like Neighborhoods, can be mapped to these values.</a:t>
            </a:r>
          </a:p>
          <a:p>
            <a:pPr lvl="1"/>
            <a:r>
              <a:rPr lang="en-US" dirty="0"/>
              <a:t>We also mapped ordinal features, categories that have a ranking system (like good, better, best), to a numeric scale.</a:t>
            </a:r>
          </a:p>
          <a:p>
            <a:pPr lvl="0"/>
            <a:r>
              <a:rPr lang="en-US" dirty="0"/>
              <a:t>There were several features that we also created (or engineered) from existing feature, such as total bathrooms</a:t>
            </a:r>
          </a:p>
          <a:p>
            <a:pPr lvl="1"/>
            <a:r>
              <a:rPr lang="en-US" dirty="0"/>
              <a:t>This adds all of the bathrooms in a house, counting 1 for each full bathroom and 0.5 for each half bathroom</a:t>
            </a:r>
          </a:p>
          <a:p>
            <a:pPr lvl="0"/>
            <a:r>
              <a:rPr lang="en-US" dirty="0"/>
              <a:t>We also were interested in the interaction between several features, so we created polynomial features, which multiplies different features together to capture how they interact.</a:t>
            </a:r>
          </a:p>
        </p:txBody>
      </p:sp>
    </p:spTree>
    <p:extLst>
      <p:ext uri="{BB962C8B-B14F-4D97-AF65-F5344CB8AC3E}">
        <p14:creationId xmlns:p14="http://schemas.microsoft.com/office/powerpoint/2010/main" val="803067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146" y="0"/>
            <a:ext cx="3581145" cy="5219713"/>
            <a:chOff x="-7146" y="0"/>
            <a:chExt cx="3581145" cy="5219713"/>
          </a:xfrm>
        </p:grpSpPr>
        <p:sp>
          <p:nvSpPr>
            <p:cNvPr id="10" name="Google Shape;10;p2"/>
            <p:cNvSpPr/>
            <p:nvPr/>
          </p:nvSpPr>
          <p:spPr>
            <a:xfrm>
              <a:off x="1817018" y="953070"/>
              <a:ext cx="525229" cy="1138965"/>
            </a:xfrm>
            <a:custGeom>
              <a:avLst/>
              <a:gdLst/>
              <a:ahLst/>
              <a:cxnLst/>
              <a:rect l="l" t="t" r="r" b="b"/>
              <a:pathLst>
                <a:path w="5519" h="11968" extrusionOk="0">
                  <a:moveTo>
                    <a:pt x="5519" y="0"/>
                  </a:moveTo>
                  <a:lnTo>
                    <a:pt x="0" y="1768"/>
                  </a:lnTo>
                  <a:lnTo>
                    <a:pt x="0" y="11968"/>
                  </a:lnTo>
                  <a:lnTo>
                    <a:pt x="5519" y="10867"/>
                  </a:lnTo>
                  <a:lnTo>
                    <a:pt x="5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2278675" y="0"/>
              <a:ext cx="1295324" cy="4388853"/>
            </a:xfrm>
            <a:custGeom>
              <a:avLst/>
              <a:gdLst/>
              <a:ahLst/>
              <a:cxnLst/>
              <a:rect l="l" t="t" r="r" b="b"/>
              <a:pathLst>
                <a:path w="14098" h="43305" extrusionOk="0">
                  <a:moveTo>
                    <a:pt x="1" y="0"/>
                  </a:moveTo>
                  <a:lnTo>
                    <a:pt x="1" y="43305"/>
                  </a:lnTo>
                  <a:lnTo>
                    <a:pt x="14097" y="43305"/>
                  </a:lnTo>
                  <a:lnTo>
                    <a:pt x="14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2426279" y="913195"/>
              <a:ext cx="418737" cy="2154783"/>
            </a:xfrm>
            <a:custGeom>
              <a:avLst/>
              <a:gdLst/>
              <a:ahLst/>
              <a:cxnLst/>
              <a:rect l="l" t="t" r="r" b="b"/>
              <a:pathLst>
                <a:path w="4400" h="22642" extrusionOk="0">
                  <a:moveTo>
                    <a:pt x="4400" y="1"/>
                  </a:moveTo>
                  <a:lnTo>
                    <a:pt x="1" y="1481"/>
                  </a:lnTo>
                  <a:lnTo>
                    <a:pt x="1" y="22642"/>
                  </a:lnTo>
                  <a:lnTo>
                    <a:pt x="4400" y="22642"/>
                  </a:lnTo>
                  <a:lnTo>
                    <a:pt x="4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2426279" y="913195"/>
              <a:ext cx="418737" cy="140943"/>
            </a:xfrm>
            <a:custGeom>
              <a:avLst/>
              <a:gdLst/>
              <a:ahLst/>
              <a:cxnLst/>
              <a:rect l="l" t="t" r="r" b="b"/>
              <a:pathLst>
                <a:path w="4400" h="1481" extrusionOk="0">
                  <a:moveTo>
                    <a:pt x="4400" y="1"/>
                  </a:moveTo>
                  <a:lnTo>
                    <a:pt x="1" y="1481"/>
                  </a:lnTo>
                  <a:lnTo>
                    <a:pt x="4400" y="1481"/>
                  </a:lnTo>
                  <a:lnTo>
                    <a:pt x="4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1554452" y="1806720"/>
              <a:ext cx="792745" cy="1597767"/>
            </a:xfrm>
            <a:custGeom>
              <a:avLst/>
              <a:gdLst/>
              <a:ahLst/>
              <a:cxnLst/>
              <a:rect l="l" t="t" r="r" b="b"/>
              <a:pathLst>
                <a:path w="8330" h="16789" extrusionOk="0">
                  <a:moveTo>
                    <a:pt x="0" y="1"/>
                  </a:moveTo>
                  <a:lnTo>
                    <a:pt x="0" y="16788"/>
                  </a:lnTo>
                  <a:lnTo>
                    <a:pt x="8330" y="16788"/>
                  </a:lnTo>
                  <a:lnTo>
                    <a:pt x="83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426279" y="3030284"/>
              <a:ext cx="418737" cy="236015"/>
            </a:xfrm>
            <a:custGeom>
              <a:avLst/>
              <a:gdLst/>
              <a:ahLst/>
              <a:cxnLst/>
              <a:rect l="l" t="t" r="r" b="b"/>
              <a:pathLst>
                <a:path w="4400" h="2480" extrusionOk="0">
                  <a:moveTo>
                    <a:pt x="1" y="1"/>
                  </a:moveTo>
                  <a:lnTo>
                    <a:pt x="1" y="2085"/>
                  </a:lnTo>
                  <a:lnTo>
                    <a:pt x="4400" y="2480"/>
                  </a:lnTo>
                  <a:lnTo>
                    <a:pt x="4400" y="39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2347099" y="3231372"/>
              <a:ext cx="497916" cy="34926"/>
            </a:xfrm>
            <a:custGeom>
              <a:avLst/>
              <a:gdLst/>
              <a:ahLst/>
              <a:cxnLst/>
              <a:rect l="l" t="t" r="r" b="b"/>
              <a:pathLst>
                <a:path w="5232" h="367" extrusionOk="0">
                  <a:moveTo>
                    <a:pt x="1" y="1"/>
                  </a:moveTo>
                  <a:lnTo>
                    <a:pt x="1" y="367"/>
                  </a:lnTo>
                  <a:lnTo>
                    <a:pt x="5232" y="367"/>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347099" y="3497745"/>
              <a:ext cx="740879" cy="196711"/>
            </a:xfrm>
            <a:custGeom>
              <a:avLst/>
              <a:gdLst/>
              <a:ahLst/>
              <a:cxnLst/>
              <a:rect l="l" t="t" r="r" b="b"/>
              <a:pathLst>
                <a:path w="7785" h="2067" extrusionOk="0">
                  <a:moveTo>
                    <a:pt x="1" y="0"/>
                  </a:moveTo>
                  <a:lnTo>
                    <a:pt x="1" y="2066"/>
                  </a:lnTo>
                  <a:lnTo>
                    <a:pt x="7784" y="2066"/>
                  </a:lnTo>
                  <a:lnTo>
                    <a:pt x="7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347099" y="3729477"/>
              <a:ext cx="983746" cy="196426"/>
            </a:xfrm>
            <a:custGeom>
              <a:avLst/>
              <a:gdLst/>
              <a:ahLst/>
              <a:cxnLst/>
              <a:rect l="l" t="t" r="r" b="b"/>
              <a:pathLst>
                <a:path w="10337" h="2064" extrusionOk="0">
                  <a:moveTo>
                    <a:pt x="1" y="0"/>
                  </a:moveTo>
                  <a:lnTo>
                    <a:pt x="1" y="2064"/>
                  </a:lnTo>
                  <a:lnTo>
                    <a:pt x="10337" y="2064"/>
                  </a:lnTo>
                  <a:lnTo>
                    <a:pt x="10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2347099" y="3925807"/>
              <a:ext cx="1226899" cy="35212"/>
            </a:xfrm>
            <a:custGeom>
              <a:avLst/>
              <a:gdLst/>
              <a:ahLst/>
              <a:cxnLst/>
              <a:rect l="l" t="t" r="r" b="b"/>
              <a:pathLst>
                <a:path w="12892" h="370" extrusionOk="0">
                  <a:moveTo>
                    <a:pt x="1" y="1"/>
                  </a:moveTo>
                  <a:lnTo>
                    <a:pt x="1" y="369"/>
                  </a:lnTo>
                  <a:lnTo>
                    <a:pt x="12892" y="369"/>
                  </a:lnTo>
                  <a:lnTo>
                    <a:pt x="10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2347099" y="3462914"/>
              <a:ext cx="740879" cy="34926"/>
            </a:xfrm>
            <a:custGeom>
              <a:avLst/>
              <a:gdLst/>
              <a:ahLst/>
              <a:cxnLst/>
              <a:rect l="l" t="t" r="r" b="b"/>
              <a:pathLst>
                <a:path w="7785" h="367" extrusionOk="0">
                  <a:moveTo>
                    <a:pt x="1" y="0"/>
                  </a:moveTo>
                  <a:lnTo>
                    <a:pt x="1" y="366"/>
                  </a:lnTo>
                  <a:lnTo>
                    <a:pt x="7784" y="366"/>
                  </a:lnTo>
                  <a:lnTo>
                    <a:pt x="52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2347099" y="3694361"/>
              <a:ext cx="983746" cy="35212"/>
            </a:xfrm>
            <a:custGeom>
              <a:avLst/>
              <a:gdLst/>
              <a:ahLst/>
              <a:cxnLst/>
              <a:rect l="l" t="t" r="r" b="b"/>
              <a:pathLst>
                <a:path w="10337" h="370" extrusionOk="0">
                  <a:moveTo>
                    <a:pt x="1" y="0"/>
                  </a:moveTo>
                  <a:lnTo>
                    <a:pt x="1" y="369"/>
                  </a:lnTo>
                  <a:lnTo>
                    <a:pt x="10337" y="369"/>
                  </a:lnTo>
                  <a:lnTo>
                    <a:pt x="7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2347099" y="3960924"/>
              <a:ext cx="1226899" cy="196426"/>
            </a:xfrm>
            <a:custGeom>
              <a:avLst/>
              <a:gdLst/>
              <a:ahLst/>
              <a:cxnLst/>
              <a:rect l="l" t="t" r="r" b="b"/>
              <a:pathLst>
                <a:path w="12892" h="2064" extrusionOk="0">
                  <a:moveTo>
                    <a:pt x="1" y="0"/>
                  </a:moveTo>
                  <a:lnTo>
                    <a:pt x="1" y="2064"/>
                  </a:lnTo>
                  <a:lnTo>
                    <a:pt x="12892" y="2064"/>
                  </a:lnTo>
                  <a:lnTo>
                    <a:pt x="12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2347099" y="3266204"/>
              <a:ext cx="497916" cy="196806"/>
            </a:xfrm>
            <a:custGeom>
              <a:avLst/>
              <a:gdLst/>
              <a:ahLst/>
              <a:cxnLst/>
              <a:rect l="l" t="t" r="r" b="b"/>
              <a:pathLst>
                <a:path w="5232" h="2068" extrusionOk="0">
                  <a:moveTo>
                    <a:pt x="1" y="1"/>
                  </a:moveTo>
                  <a:lnTo>
                    <a:pt x="1" y="2067"/>
                  </a:lnTo>
                  <a:lnTo>
                    <a:pt x="5232" y="2067"/>
                  </a:lnTo>
                  <a:lnTo>
                    <a:pt x="52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2347099" y="4192370"/>
              <a:ext cx="1226899" cy="196711"/>
            </a:xfrm>
            <a:custGeom>
              <a:avLst/>
              <a:gdLst/>
              <a:ahLst/>
              <a:cxnLst/>
              <a:rect l="l" t="t" r="r" b="b"/>
              <a:pathLst>
                <a:path w="12892" h="2067" extrusionOk="0">
                  <a:moveTo>
                    <a:pt x="1" y="1"/>
                  </a:moveTo>
                  <a:lnTo>
                    <a:pt x="1" y="2067"/>
                  </a:lnTo>
                  <a:lnTo>
                    <a:pt x="12892" y="2067"/>
                  </a:lnTo>
                  <a:lnTo>
                    <a:pt x="12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2347099" y="4157254"/>
              <a:ext cx="1226899" cy="35212"/>
            </a:xfrm>
            <a:custGeom>
              <a:avLst/>
              <a:gdLst/>
              <a:ahLst/>
              <a:cxnLst/>
              <a:rect l="l" t="t" r="r" b="b"/>
              <a:pathLst>
                <a:path w="12892" h="370" extrusionOk="0">
                  <a:moveTo>
                    <a:pt x="1" y="1"/>
                  </a:moveTo>
                  <a:lnTo>
                    <a:pt x="1" y="370"/>
                  </a:lnTo>
                  <a:lnTo>
                    <a:pt x="12892" y="370"/>
                  </a:lnTo>
                  <a:lnTo>
                    <a:pt x="12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051113" y="1378848"/>
              <a:ext cx="766003" cy="1321496"/>
            </a:xfrm>
            <a:custGeom>
              <a:avLst/>
              <a:gdLst/>
              <a:ahLst/>
              <a:cxnLst/>
              <a:rect l="l" t="t" r="r" b="b"/>
              <a:pathLst>
                <a:path w="8049" h="13886" extrusionOk="0">
                  <a:moveTo>
                    <a:pt x="1" y="1"/>
                  </a:moveTo>
                  <a:lnTo>
                    <a:pt x="1" y="13886"/>
                  </a:lnTo>
                  <a:lnTo>
                    <a:pt x="8048" y="13886"/>
                  </a:lnTo>
                  <a:lnTo>
                    <a:pt x="8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272375" y="325449"/>
              <a:ext cx="721425" cy="721558"/>
            </a:xfrm>
            <a:custGeom>
              <a:avLst/>
              <a:gdLst/>
              <a:ahLst/>
              <a:cxnLst/>
              <a:rect l="l" t="t" r="r" b="b"/>
              <a:pathLst>
                <a:path w="6175" h="6176" extrusionOk="0">
                  <a:moveTo>
                    <a:pt x="3089" y="1"/>
                  </a:moveTo>
                  <a:cubicBezTo>
                    <a:pt x="1384" y="1"/>
                    <a:pt x="0" y="1382"/>
                    <a:pt x="0" y="3087"/>
                  </a:cubicBezTo>
                  <a:cubicBezTo>
                    <a:pt x="0" y="4792"/>
                    <a:pt x="1384" y="6175"/>
                    <a:pt x="3089" y="6175"/>
                  </a:cubicBezTo>
                  <a:cubicBezTo>
                    <a:pt x="4794" y="6175"/>
                    <a:pt x="6175" y="4792"/>
                    <a:pt x="6175" y="3087"/>
                  </a:cubicBezTo>
                  <a:cubicBezTo>
                    <a:pt x="6175" y="1382"/>
                    <a:pt x="4794" y="1"/>
                    <a:pt x="3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1242304" y="1378848"/>
              <a:ext cx="95" cy="95"/>
            </a:xfrm>
            <a:custGeom>
              <a:avLst/>
              <a:gdLst/>
              <a:ahLst/>
              <a:cxnLst/>
              <a:rect l="l" t="t" r="r" b="b"/>
              <a:pathLst>
                <a:path w="1" h="1" extrusionOk="0">
                  <a:moveTo>
                    <a:pt x="1" y="1"/>
                  </a:moveTo>
                  <a:lnTo>
                    <a:pt x="1" y="1"/>
                  </a:lnTo>
                  <a:close/>
                </a:path>
              </a:pathLst>
            </a:custGeom>
            <a:solidFill>
              <a:srgbClr val="D4A5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860017" y="1728302"/>
              <a:ext cx="1609949" cy="3491410"/>
            </a:xfrm>
            <a:custGeom>
              <a:avLst/>
              <a:gdLst/>
              <a:ahLst/>
              <a:cxnLst/>
              <a:rect l="l" t="t" r="r" b="b"/>
              <a:pathLst>
                <a:path w="16917" h="36687" extrusionOk="0">
                  <a:moveTo>
                    <a:pt x="5446" y="1"/>
                  </a:moveTo>
                  <a:lnTo>
                    <a:pt x="0" y="1547"/>
                  </a:lnTo>
                  <a:lnTo>
                    <a:pt x="0" y="6534"/>
                  </a:lnTo>
                  <a:lnTo>
                    <a:pt x="0" y="8637"/>
                  </a:lnTo>
                  <a:lnTo>
                    <a:pt x="0" y="10742"/>
                  </a:lnTo>
                  <a:lnTo>
                    <a:pt x="0" y="12845"/>
                  </a:lnTo>
                  <a:lnTo>
                    <a:pt x="0" y="14950"/>
                  </a:lnTo>
                  <a:lnTo>
                    <a:pt x="0" y="36686"/>
                  </a:lnTo>
                  <a:lnTo>
                    <a:pt x="16916" y="36686"/>
                  </a:lnTo>
                  <a:lnTo>
                    <a:pt x="16916" y="14950"/>
                  </a:lnTo>
                  <a:lnTo>
                    <a:pt x="14623" y="14950"/>
                  </a:lnTo>
                  <a:lnTo>
                    <a:pt x="14623" y="12845"/>
                  </a:lnTo>
                  <a:lnTo>
                    <a:pt x="12329" y="12845"/>
                  </a:lnTo>
                  <a:lnTo>
                    <a:pt x="12329" y="10742"/>
                  </a:lnTo>
                  <a:lnTo>
                    <a:pt x="10035" y="10742"/>
                  </a:lnTo>
                  <a:lnTo>
                    <a:pt x="10035" y="8637"/>
                  </a:lnTo>
                  <a:lnTo>
                    <a:pt x="7739" y="8637"/>
                  </a:lnTo>
                  <a:lnTo>
                    <a:pt x="7739" y="6534"/>
                  </a:lnTo>
                  <a:lnTo>
                    <a:pt x="7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1051113" y="1378848"/>
              <a:ext cx="381" cy="95"/>
            </a:xfrm>
            <a:custGeom>
              <a:avLst/>
              <a:gdLst/>
              <a:ahLst/>
              <a:cxnLst/>
              <a:rect l="l" t="t" r="r" b="b"/>
              <a:pathLst>
                <a:path w="4" h="1" extrusionOk="0">
                  <a:moveTo>
                    <a:pt x="1" y="1"/>
                  </a:moveTo>
                  <a:lnTo>
                    <a:pt x="1" y="1"/>
                  </a:lnTo>
                  <a:lnTo>
                    <a:pt x="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668826" y="1378848"/>
              <a:ext cx="1609949" cy="3840865"/>
            </a:xfrm>
            <a:custGeom>
              <a:avLst/>
              <a:gdLst/>
              <a:ahLst/>
              <a:cxnLst/>
              <a:rect l="l" t="t" r="r" b="b"/>
              <a:pathLst>
                <a:path w="16917" h="40359" extrusionOk="0">
                  <a:moveTo>
                    <a:pt x="4018" y="1"/>
                  </a:moveTo>
                  <a:lnTo>
                    <a:pt x="1" y="1290"/>
                  </a:lnTo>
                  <a:lnTo>
                    <a:pt x="1" y="5219"/>
                  </a:lnTo>
                  <a:lnTo>
                    <a:pt x="1" y="10206"/>
                  </a:lnTo>
                  <a:lnTo>
                    <a:pt x="1" y="12309"/>
                  </a:lnTo>
                  <a:lnTo>
                    <a:pt x="1" y="14414"/>
                  </a:lnTo>
                  <a:lnTo>
                    <a:pt x="1" y="16517"/>
                  </a:lnTo>
                  <a:lnTo>
                    <a:pt x="1" y="18622"/>
                  </a:lnTo>
                  <a:lnTo>
                    <a:pt x="1" y="40358"/>
                  </a:lnTo>
                  <a:lnTo>
                    <a:pt x="16917" y="40358"/>
                  </a:lnTo>
                  <a:lnTo>
                    <a:pt x="16917" y="18622"/>
                  </a:lnTo>
                  <a:lnTo>
                    <a:pt x="14623" y="18622"/>
                  </a:lnTo>
                  <a:lnTo>
                    <a:pt x="14623" y="16517"/>
                  </a:lnTo>
                  <a:lnTo>
                    <a:pt x="12329" y="16517"/>
                  </a:lnTo>
                  <a:lnTo>
                    <a:pt x="12329" y="14414"/>
                  </a:lnTo>
                  <a:lnTo>
                    <a:pt x="10036" y="14414"/>
                  </a:lnTo>
                  <a:lnTo>
                    <a:pt x="10036" y="12309"/>
                  </a:lnTo>
                  <a:lnTo>
                    <a:pt x="7740" y="12309"/>
                  </a:lnTo>
                  <a:lnTo>
                    <a:pt x="7740" y="10206"/>
                  </a:lnTo>
                  <a:lnTo>
                    <a:pt x="7740" y="3673"/>
                  </a:lnTo>
                  <a:lnTo>
                    <a:pt x="4018" y="4416"/>
                  </a:lnTo>
                  <a:lnTo>
                    <a:pt x="4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7146" y="3599289"/>
              <a:ext cx="1381737" cy="1091762"/>
            </a:xfrm>
            <a:custGeom>
              <a:avLst/>
              <a:gdLst/>
              <a:ahLst/>
              <a:cxnLst/>
              <a:rect l="l" t="t" r="r" b="b"/>
              <a:pathLst>
                <a:path w="14519" h="11472" extrusionOk="0">
                  <a:moveTo>
                    <a:pt x="14518" y="0"/>
                  </a:moveTo>
                  <a:lnTo>
                    <a:pt x="1" y="515"/>
                  </a:lnTo>
                  <a:lnTo>
                    <a:pt x="1" y="9222"/>
                  </a:lnTo>
                  <a:lnTo>
                    <a:pt x="1" y="11471"/>
                  </a:lnTo>
                  <a:lnTo>
                    <a:pt x="8799" y="11157"/>
                  </a:lnTo>
                  <a:lnTo>
                    <a:pt x="8799" y="8908"/>
                  </a:lnTo>
                  <a:lnTo>
                    <a:pt x="14518" y="8707"/>
                  </a:lnTo>
                  <a:lnTo>
                    <a:pt x="145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830135" y="4447038"/>
              <a:ext cx="1441217" cy="721560"/>
            </a:xfrm>
            <a:custGeom>
              <a:avLst/>
              <a:gdLst/>
              <a:ahLst/>
              <a:cxnLst/>
              <a:rect l="l" t="t" r="r" b="b"/>
              <a:pathLst>
                <a:path w="15144" h="7582" extrusionOk="0">
                  <a:moveTo>
                    <a:pt x="1" y="0"/>
                  </a:moveTo>
                  <a:lnTo>
                    <a:pt x="1" y="2249"/>
                  </a:lnTo>
                  <a:lnTo>
                    <a:pt x="10653" y="7582"/>
                  </a:lnTo>
                  <a:lnTo>
                    <a:pt x="15143" y="7582"/>
                  </a:lnTo>
                  <a:lnTo>
                    <a:pt x="4196" y="210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830125" y="4346725"/>
              <a:ext cx="2743865" cy="821867"/>
            </a:xfrm>
            <a:custGeom>
              <a:avLst/>
              <a:gdLst/>
              <a:ahLst/>
              <a:cxnLst/>
              <a:rect l="l" t="t" r="r" b="b"/>
              <a:pathLst>
                <a:path w="29714" h="8636" extrusionOk="0">
                  <a:moveTo>
                    <a:pt x="29713" y="0"/>
                  </a:moveTo>
                  <a:lnTo>
                    <a:pt x="5720" y="853"/>
                  </a:lnTo>
                  <a:lnTo>
                    <a:pt x="1" y="1054"/>
                  </a:lnTo>
                  <a:lnTo>
                    <a:pt x="4196" y="3154"/>
                  </a:lnTo>
                  <a:lnTo>
                    <a:pt x="15143" y="8636"/>
                  </a:lnTo>
                  <a:lnTo>
                    <a:pt x="29713" y="8636"/>
                  </a:lnTo>
                  <a:lnTo>
                    <a:pt x="29713" y="2249"/>
                  </a:lnTo>
                  <a:lnTo>
                    <a:pt x="29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7146" y="4661069"/>
              <a:ext cx="1851103" cy="507528"/>
            </a:xfrm>
            <a:custGeom>
              <a:avLst/>
              <a:gdLst/>
              <a:ahLst/>
              <a:cxnLst/>
              <a:rect l="l" t="t" r="r" b="b"/>
              <a:pathLst>
                <a:path w="19451" h="5333" extrusionOk="0">
                  <a:moveTo>
                    <a:pt x="8799" y="0"/>
                  </a:moveTo>
                  <a:lnTo>
                    <a:pt x="1" y="314"/>
                  </a:lnTo>
                  <a:lnTo>
                    <a:pt x="1" y="5333"/>
                  </a:lnTo>
                  <a:lnTo>
                    <a:pt x="19451" y="5333"/>
                  </a:lnTo>
                  <a:lnTo>
                    <a:pt x="8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2469865" y="4192370"/>
              <a:ext cx="1104133" cy="196521"/>
            </a:xfrm>
            <a:custGeom>
              <a:avLst/>
              <a:gdLst/>
              <a:ahLst/>
              <a:cxnLst/>
              <a:rect l="l" t="t" r="r" b="b"/>
              <a:pathLst>
                <a:path w="11602" h="2065" extrusionOk="0">
                  <a:moveTo>
                    <a:pt x="0" y="1"/>
                  </a:moveTo>
                  <a:lnTo>
                    <a:pt x="0" y="2064"/>
                  </a:lnTo>
                  <a:lnTo>
                    <a:pt x="11602" y="2064"/>
                  </a:lnTo>
                  <a:lnTo>
                    <a:pt x="116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2426279" y="3030284"/>
              <a:ext cx="418737" cy="37686"/>
            </a:xfrm>
            <a:custGeom>
              <a:avLst/>
              <a:gdLst/>
              <a:ahLst/>
              <a:cxnLst/>
              <a:rect l="l" t="t" r="r" b="b"/>
              <a:pathLst>
                <a:path w="4400" h="396" extrusionOk="0">
                  <a:moveTo>
                    <a:pt x="1" y="1"/>
                  </a:moveTo>
                  <a:lnTo>
                    <a:pt x="4400" y="396"/>
                  </a:lnTo>
                  <a:lnTo>
                    <a:pt x="4400" y="1"/>
                  </a:lnTo>
                  <a:close/>
                </a:path>
              </a:pathLst>
            </a:custGeom>
            <a:solidFill>
              <a:srgbClr val="D0E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 name="Google Shape;38;p2"/>
          <p:cNvGrpSpPr/>
          <p:nvPr/>
        </p:nvGrpSpPr>
        <p:grpSpPr>
          <a:xfrm>
            <a:off x="5986488" y="2492675"/>
            <a:ext cx="3236058" cy="2691066"/>
            <a:chOff x="5884593" y="2408075"/>
            <a:chExt cx="3337519" cy="2775439"/>
          </a:xfrm>
        </p:grpSpPr>
        <p:sp>
          <p:nvSpPr>
            <p:cNvPr id="39" name="Google Shape;39;p2"/>
            <p:cNvSpPr/>
            <p:nvPr/>
          </p:nvSpPr>
          <p:spPr>
            <a:xfrm>
              <a:off x="7182358" y="2408075"/>
              <a:ext cx="2039733" cy="2775439"/>
            </a:xfrm>
            <a:custGeom>
              <a:avLst/>
              <a:gdLst/>
              <a:ahLst/>
              <a:cxnLst/>
              <a:rect l="l" t="t" r="r" b="b"/>
              <a:pathLst>
                <a:path w="25712" h="34986" extrusionOk="0">
                  <a:moveTo>
                    <a:pt x="25711" y="0"/>
                  </a:moveTo>
                  <a:lnTo>
                    <a:pt x="0" y="8469"/>
                  </a:lnTo>
                  <a:lnTo>
                    <a:pt x="0" y="34985"/>
                  </a:lnTo>
                  <a:lnTo>
                    <a:pt x="25711" y="34985"/>
                  </a:lnTo>
                  <a:lnTo>
                    <a:pt x="25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6605403" y="3000820"/>
              <a:ext cx="577046" cy="2182686"/>
            </a:xfrm>
            <a:custGeom>
              <a:avLst/>
              <a:gdLst/>
              <a:ahLst/>
              <a:cxnLst/>
              <a:rect l="l" t="t" r="r" b="b"/>
              <a:pathLst>
                <a:path w="7274" h="27514" extrusionOk="0">
                  <a:moveTo>
                    <a:pt x="0" y="0"/>
                  </a:moveTo>
                  <a:lnTo>
                    <a:pt x="0" y="27513"/>
                  </a:lnTo>
                  <a:lnTo>
                    <a:pt x="7273" y="27513"/>
                  </a:lnTo>
                  <a:lnTo>
                    <a:pt x="7273" y="9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6194800" y="3000820"/>
              <a:ext cx="410691" cy="2182686"/>
            </a:xfrm>
            <a:custGeom>
              <a:avLst/>
              <a:gdLst/>
              <a:ahLst/>
              <a:cxnLst/>
              <a:rect l="l" t="t" r="r" b="b"/>
              <a:pathLst>
                <a:path w="5177" h="27514" extrusionOk="0">
                  <a:moveTo>
                    <a:pt x="5176" y="0"/>
                  </a:moveTo>
                  <a:lnTo>
                    <a:pt x="0" y="4300"/>
                  </a:lnTo>
                  <a:lnTo>
                    <a:pt x="0" y="27513"/>
                  </a:lnTo>
                  <a:lnTo>
                    <a:pt x="5176" y="27513"/>
                  </a:lnTo>
                  <a:lnTo>
                    <a:pt x="51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7182358" y="3079831"/>
              <a:ext cx="896746" cy="2063453"/>
            </a:xfrm>
            <a:custGeom>
              <a:avLst/>
              <a:gdLst/>
              <a:ahLst/>
              <a:cxnLst/>
              <a:rect l="l" t="t" r="r" b="b"/>
              <a:pathLst>
                <a:path w="11304" h="26011" extrusionOk="0">
                  <a:moveTo>
                    <a:pt x="0" y="1"/>
                  </a:moveTo>
                  <a:lnTo>
                    <a:pt x="0" y="26010"/>
                  </a:lnTo>
                  <a:lnTo>
                    <a:pt x="11304" y="26010"/>
                  </a:lnTo>
                  <a:lnTo>
                    <a:pt x="11304" y="104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7584790" y="3949751"/>
              <a:ext cx="392049" cy="583313"/>
            </a:xfrm>
            <a:custGeom>
              <a:avLst/>
              <a:gdLst/>
              <a:ahLst/>
              <a:cxnLst/>
              <a:rect l="l" t="t" r="r" b="b"/>
              <a:pathLst>
                <a:path w="4942" h="7353" extrusionOk="0">
                  <a:moveTo>
                    <a:pt x="1" y="1"/>
                  </a:moveTo>
                  <a:lnTo>
                    <a:pt x="1" y="7352"/>
                  </a:lnTo>
                  <a:lnTo>
                    <a:pt x="4941" y="6973"/>
                  </a:lnTo>
                  <a:lnTo>
                    <a:pt x="4941" y="68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6194800" y="3677971"/>
              <a:ext cx="3027312" cy="1505525"/>
            </a:xfrm>
            <a:custGeom>
              <a:avLst/>
              <a:gdLst/>
              <a:ahLst/>
              <a:cxnLst/>
              <a:rect l="l" t="t" r="r" b="b"/>
              <a:pathLst>
                <a:path w="38161" h="18978" extrusionOk="0">
                  <a:moveTo>
                    <a:pt x="38160" y="1"/>
                  </a:moveTo>
                  <a:lnTo>
                    <a:pt x="23753" y="2391"/>
                  </a:lnTo>
                  <a:lnTo>
                    <a:pt x="23753" y="4290"/>
                  </a:lnTo>
                  <a:lnTo>
                    <a:pt x="23753" y="10300"/>
                  </a:lnTo>
                  <a:lnTo>
                    <a:pt x="22463" y="10399"/>
                  </a:lnTo>
                  <a:lnTo>
                    <a:pt x="17523" y="10778"/>
                  </a:lnTo>
                  <a:lnTo>
                    <a:pt x="17523" y="3427"/>
                  </a:lnTo>
                  <a:lnTo>
                    <a:pt x="0" y="6335"/>
                  </a:lnTo>
                  <a:lnTo>
                    <a:pt x="0" y="12128"/>
                  </a:lnTo>
                  <a:lnTo>
                    <a:pt x="0" y="18977"/>
                  </a:lnTo>
                  <a:lnTo>
                    <a:pt x="38160" y="18977"/>
                  </a:lnTo>
                  <a:lnTo>
                    <a:pt x="38160" y="9191"/>
                  </a:lnTo>
                  <a:lnTo>
                    <a:pt x="38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6227466" y="4082837"/>
              <a:ext cx="234169" cy="561295"/>
            </a:xfrm>
            <a:custGeom>
              <a:avLst/>
              <a:gdLst/>
              <a:ahLst/>
              <a:cxnLst/>
              <a:rect l="l" t="t" r="r" b="b"/>
              <a:pathLst>
                <a:path w="2762" h="7075" extrusionOk="0">
                  <a:moveTo>
                    <a:pt x="2762" y="0"/>
                  </a:moveTo>
                  <a:lnTo>
                    <a:pt x="0" y="403"/>
                  </a:lnTo>
                  <a:lnTo>
                    <a:pt x="0" y="7075"/>
                  </a:lnTo>
                  <a:lnTo>
                    <a:pt x="2762" y="6821"/>
                  </a:lnTo>
                  <a:lnTo>
                    <a:pt x="27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6227466" y="4082837"/>
              <a:ext cx="234169" cy="32051"/>
            </a:xfrm>
            <a:custGeom>
              <a:avLst/>
              <a:gdLst/>
              <a:ahLst/>
              <a:cxnLst/>
              <a:rect l="l" t="t" r="r" b="b"/>
              <a:pathLst>
                <a:path w="2762" h="404" extrusionOk="0">
                  <a:moveTo>
                    <a:pt x="2762" y="0"/>
                  </a:moveTo>
                  <a:lnTo>
                    <a:pt x="0" y="403"/>
                  </a:lnTo>
                  <a:lnTo>
                    <a:pt x="2762" y="403"/>
                  </a:lnTo>
                  <a:lnTo>
                    <a:pt x="2762" y="0"/>
                  </a:lnTo>
                  <a:close/>
                </a:path>
              </a:pathLst>
            </a:custGeom>
            <a:solidFill>
              <a:srgbClr val="2B3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flipH="1">
              <a:off x="6227456" y="4533065"/>
              <a:ext cx="234190" cy="111005"/>
            </a:xfrm>
            <a:custGeom>
              <a:avLst/>
              <a:gdLst/>
              <a:ahLst/>
              <a:cxnLst/>
              <a:rect l="l" t="t" r="r" b="b"/>
              <a:pathLst>
                <a:path w="4400" h="2480" extrusionOk="0">
                  <a:moveTo>
                    <a:pt x="1" y="1"/>
                  </a:moveTo>
                  <a:lnTo>
                    <a:pt x="1" y="2085"/>
                  </a:lnTo>
                  <a:lnTo>
                    <a:pt x="4400" y="2480"/>
                  </a:lnTo>
                  <a:lnTo>
                    <a:pt x="4400" y="39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flipH="1">
              <a:off x="6227450" y="4617568"/>
              <a:ext cx="234197" cy="26506"/>
            </a:xfrm>
            <a:custGeom>
              <a:avLst/>
              <a:gdLst/>
              <a:ahLst/>
              <a:cxnLst/>
              <a:rect l="l" t="t" r="r" b="b"/>
              <a:pathLst>
                <a:path w="5232" h="367" extrusionOk="0">
                  <a:moveTo>
                    <a:pt x="1" y="1"/>
                  </a:moveTo>
                  <a:lnTo>
                    <a:pt x="1" y="367"/>
                  </a:lnTo>
                  <a:lnTo>
                    <a:pt x="5232" y="367"/>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flipH="1">
              <a:off x="6113191" y="4753029"/>
              <a:ext cx="348457" cy="92519"/>
            </a:xfrm>
            <a:custGeom>
              <a:avLst/>
              <a:gdLst/>
              <a:ahLst/>
              <a:cxnLst/>
              <a:rect l="l" t="t" r="r" b="b"/>
              <a:pathLst>
                <a:path w="7785" h="2067" extrusionOk="0">
                  <a:moveTo>
                    <a:pt x="1" y="0"/>
                  </a:moveTo>
                  <a:lnTo>
                    <a:pt x="1" y="2066"/>
                  </a:lnTo>
                  <a:lnTo>
                    <a:pt x="7784" y="2066"/>
                  </a:lnTo>
                  <a:lnTo>
                    <a:pt x="77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flipH="1">
              <a:off x="5998963" y="4862019"/>
              <a:ext cx="462684" cy="92385"/>
            </a:xfrm>
            <a:custGeom>
              <a:avLst/>
              <a:gdLst/>
              <a:ahLst/>
              <a:cxnLst/>
              <a:rect l="l" t="t" r="r" b="b"/>
              <a:pathLst>
                <a:path w="10337" h="2064" extrusionOk="0">
                  <a:moveTo>
                    <a:pt x="1" y="0"/>
                  </a:moveTo>
                  <a:lnTo>
                    <a:pt x="1" y="2064"/>
                  </a:lnTo>
                  <a:lnTo>
                    <a:pt x="10337" y="2064"/>
                  </a:lnTo>
                  <a:lnTo>
                    <a:pt x="10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flipH="1">
              <a:off x="5884602" y="4954258"/>
              <a:ext cx="577046" cy="16561"/>
            </a:xfrm>
            <a:custGeom>
              <a:avLst/>
              <a:gdLst/>
              <a:ahLst/>
              <a:cxnLst/>
              <a:rect l="l" t="t" r="r" b="b"/>
              <a:pathLst>
                <a:path w="12892" h="370" extrusionOk="0">
                  <a:moveTo>
                    <a:pt x="1" y="1"/>
                  </a:moveTo>
                  <a:lnTo>
                    <a:pt x="1" y="369"/>
                  </a:lnTo>
                  <a:lnTo>
                    <a:pt x="12892" y="369"/>
                  </a:lnTo>
                  <a:lnTo>
                    <a:pt x="10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flipH="1">
              <a:off x="6113191" y="4736547"/>
              <a:ext cx="348457" cy="16427"/>
            </a:xfrm>
            <a:custGeom>
              <a:avLst/>
              <a:gdLst/>
              <a:ahLst/>
              <a:cxnLst/>
              <a:rect l="l" t="t" r="r" b="b"/>
              <a:pathLst>
                <a:path w="7785" h="367" extrusionOk="0">
                  <a:moveTo>
                    <a:pt x="1" y="0"/>
                  </a:moveTo>
                  <a:lnTo>
                    <a:pt x="1" y="366"/>
                  </a:lnTo>
                  <a:lnTo>
                    <a:pt x="7784" y="366"/>
                  </a:lnTo>
                  <a:lnTo>
                    <a:pt x="52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flipH="1">
              <a:off x="5998963" y="4845403"/>
              <a:ext cx="462684" cy="16561"/>
            </a:xfrm>
            <a:custGeom>
              <a:avLst/>
              <a:gdLst/>
              <a:ahLst/>
              <a:cxnLst/>
              <a:rect l="l" t="t" r="r" b="b"/>
              <a:pathLst>
                <a:path w="10337" h="370" extrusionOk="0">
                  <a:moveTo>
                    <a:pt x="1" y="0"/>
                  </a:moveTo>
                  <a:lnTo>
                    <a:pt x="1" y="369"/>
                  </a:lnTo>
                  <a:lnTo>
                    <a:pt x="10337" y="369"/>
                  </a:lnTo>
                  <a:lnTo>
                    <a:pt x="7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flipH="1">
              <a:off x="5884602" y="4970875"/>
              <a:ext cx="577046" cy="92385"/>
            </a:xfrm>
            <a:custGeom>
              <a:avLst/>
              <a:gdLst/>
              <a:ahLst/>
              <a:cxnLst/>
              <a:rect l="l" t="t" r="r" b="b"/>
              <a:pathLst>
                <a:path w="12892" h="2064" extrusionOk="0">
                  <a:moveTo>
                    <a:pt x="1" y="0"/>
                  </a:moveTo>
                  <a:lnTo>
                    <a:pt x="1" y="2064"/>
                  </a:lnTo>
                  <a:lnTo>
                    <a:pt x="12892" y="2064"/>
                  </a:lnTo>
                  <a:lnTo>
                    <a:pt x="128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flipH="1">
              <a:off x="6227463" y="4644128"/>
              <a:ext cx="234184" cy="92564"/>
            </a:xfrm>
            <a:custGeom>
              <a:avLst/>
              <a:gdLst/>
              <a:ahLst/>
              <a:cxnLst/>
              <a:rect l="l" t="t" r="r" b="b"/>
              <a:pathLst>
                <a:path w="5232" h="2068" extrusionOk="0">
                  <a:moveTo>
                    <a:pt x="1" y="1"/>
                  </a:moveTo>
                  <a:lnTo>
                    <a:pt x="1" y="2067"/>
                  </a:lnTo>
                  <a:lnTo>
                    <a:pt x="5232" y="2067"/>
                  </a:lnTo>
                  <a:lnTo>
                    <a:pt x="5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flipH="1">
              <a:off x="5884602" y="5079631"/>
              <a:ext cx="577046" cy="92519"/>
            </a:xfrm>
            <a:custGeom>
              <a:avLst/>
              <a:gdLst/>
              <a:ahLst/>
              <a:cxnLst/>
              <a:rect l="l" t="t" r="r" b="b"/>
              <a:pathLst>
                <a:path w="12892" h="2067" extrusionOk="0">
                  <a:moveTo>
                    <a:pt x="1" y="1"/>
                  </a:moveTo>
                  <a:lnTo>
                    <a:pt x="1" y="2067"/>
                  </a:lnTo>
                  <a:lnTo>
                    <a:pt x="12892" y="2067"/>
                  </a:lnTo>
                  <a:lnTo>
                    <a:pt x="12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flipH="1">
              <a:off x="5884602" y="5063114"/>
              <a:ext cx="577046" cy="16561"/>
            </a:xfrm>
            <a:custGeom>
              <a:avLst/>
              <a:gdLst/>
              <a:ahLst/>
              <a:cxnLst/>
              <a:rect l="l" t="t" r="r" b="b"/>
              <a:pathLst>
                <a:path w="12892" h="370" extrusionOk="0">
                  <a:moveTo>
                    <a:pt x="1" y="1"/>
                  </a:moveTo>
                  <a:lnTo>
                    <a:pt x="1" y="370"/>
                  </a:lnTo>
                  <a:lnTo>
                    <a:pt x="12892" y="370"/>
                  </a:lnTo>
                  <a:lnTo>
                    <a:pt x="12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flipH="1">
              <a:off x="5884593" y="5079717"/>
              <a:ext cx="577054" cy="92435"/>
            </a:xfrm>
            <a:custGeom>
              <a:avLst/>
              <a:gdLst/>
              <a:ahLst/>
              <a:cxnLst/>
              <a:rect l="l" t="t" r="r" b="b"/>
              <a:pathLst>
                <a:path w="11602" h="2065" extrusionOk="0">
                  <a:moveTo>
                    <a:pt x="0" y="1"/>
                  </a:moveTo>
                  <a:lnTo>
                    <a:pt x="0" y="2064"/>
                  </a:lnTo>
                  <a:lnTo>
                    <a:pt x="11602" y="2064"/>
                  </a:lnTo>
                  <a:lnTo>
                    <a:pt x="116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9" name="Google Shape;5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2"/>
          <p:cNvSpPr txBox="1">
            <a:spLocks noGrp="1"/>
          </p:cNvSpPr>
          <p:nvPr>
            <p:ph type="ctrTitle"/>
          </p:nvPr>
        </p:nvSpPr>
        <p:spPr>
          <a:xfrm>
            <a:off x="3849100" y="636820"/>
            <a:ext cx="4579800" cy="15978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6000">
                <a:latin typeface="Arial"/>
                <a:ea typeface="Arial"/>
                <a:cs typeface="Arial"/>
                <a:sym typeface="Aria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1" name="Google Shape;61;p2"/>
          <p:cNvSpPr txBox="1">
            <a:spLocks noGrp="1"/>
          </p:cNvSpPr>
          <p:nvPr>
            <p:ph type="subTitle" idx="1"/>
          </p:nvPr>
        </p:nvSpPr>
        <p:spPr>
          <a:xfrm>
            <a:off x="4089100" y="2234625"/>
            <a:ext cx="4099800" cy="3330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latin typeface="Fira Sans"/>
                <a:ea typeface="Fira Sans"/>
                <a:cs typeface="Fira Sans"/>
                <a:sym typeface="Fira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2"/>
        </a:solidFill>
        <a:effectLst/>
      </p:bgPr>
    </p:bg>
    <p:spTree>
      <p:nvGrpSpPr>
        <p:cNvPr id="1" name="Shape 630"/>
        <p:cNvGrpSpPr/>
        <p:nvPr/>
      </p:nvGrpSpPr>
      <p:grpSpPr>
        <a:xfrm>
          <a:off x="0" y="0"/>
          <a:ext cx="0" cy="0"/>
          <a:chOff x="0" y="0"/>
          <a:chExt cx="0" cy="0"/>
        </a:xfrm>
      </p:grpSpPr>
      <p:sp>
        <p:nvSpPr>
          <p:cNvPr id="631" name="Google Shape;631;p23"/>
          <p:cNvSpPr/>
          <p:nvPr/>
        </p:nvSpPr>
        <p:spPr>
          <a:xfrm>
            <a:off x="8927850" y="328925"/>
            <a:ext cx="153225" cy="2049850"/>
          </a:xfrm>
          <a:custGeom>
            <a:avLst/>
            <a:gdLst/>
            <a:ahLst/>
            <a:cxnLst/>
            <a:rect l="l" t="t" r="r" b="b"/>
            <a:pathLst>
              <a:path w="6129" h="81994" extrusionOk="0">
                <a:moveTo>
                  <a:pt x="799" y="0"/>
                </a:moveTo>
                <a:lnTo>
                  <a:pt x="6129" y="3376"/>
                </a:lnTo>
                <a:lnTo>
                  <a:pt x="6129" y="81994"/>
                </a:lnTo>
                <a:lnTo>
                  <a:pt x="0" y="81994"/>
                </a:lnTo>
                <a:close/>
              </a:path>
            </a:pathLst>
          </a:custGeom>
          <a:solidFill>
            <a:schemeClr val="dk1"/>
          </a:solidFill>
          <a:ln>
            <a:noFill/>
          </a:ln>
        </p:spPr>
      </p:sp>
      <p:sp>
        <p:nvSpPr>
          <p:cNvPr id="632" name="Google Shape;632;p23"/>
          <p:cNvSpPr/>
          <p:nvPr/>
        </p:nvSpPr>
        <p:spPr>
          <a:xfrm>
            <a:off x="8331925" y="332475"/>
            <a:ext cx="636675" cy="4838625"/>
          </a:xfrm>
          <a:custGeom>
            <a:avLst/>
            <a:gdLst/>
            <a:ahLst/>
            <a:cxnLst/>
            <a:rect l="l" t="t" r="r" b="b"/>
            <a:pathLst>
              <a:path w="25467" h="193545" extrusionOk="0">
                <a:moveTo>
                  <a:pt x="25467" y="193223"/>
                </a:moveTo>
                <a:lnTo>
                  <a:pt x="24689" y="0"/>
                </a:lnTo>
                <a:lnTo>
                  <a:pt x="0" y="16377"/>
                </a:lnTo>
                <a:lnTo>
                  <a:pt x="753" y="193545"/>
                </a:lnTo>
                <a:close/>
              </a:path>
            </a:pathLst>
          </a:custGeom>
          <a:solidFill>
            <a:schemeClr val="accent1"/>
          </a:solidFill>
          <a:ln>
            <a:noFill/>
          </a:ln>
        </p:spPr>
      </p:sp>
      <p:grpSp>
        <p:nvGrpSpPr>
          <p:cNvPr id="633" name="Google Shape;633;p23"/>
          <p:cNvGrpSpPr/>
          <p:nvPr/>
        </p:nvGrpSpPr>
        <p:grpSpPr>
          <a:xfrm flipH="1">
            <a:off x="8499356" y="1999701"/>
            <a:ext cx="934817" cy="3514722"/>
            <a:chOff x="-77046" y="1334454"/>
            <a:chExt cx="1116333" cy="4197184"/>
          </a:xfrm>
        </p:grpSpPr>
        <p:grpSp>
          <p:nvGrpSpPr>
            <p:cNvPr id="634" name="Google Shape;634;p23"/>
            <p:cNvGrpSpPr/>
            <p:nvPr/>
          </p:nvGrpSpPr>
          <p:grpSpPr>
            <a:xfrm>
              <a:off x="-77046" y="1334454"/>
              <a:ext cx="1116333" cy="3943618"/>
              <a:chOff x="-1666266" y="338525"/>
              <a:chExt cx="1053641" cy="3722150"/>
            </a:xfrm>
          </p:grpSpPr>
          <p:sp>
            <p:nvSpPr>
              <p:cNvPr id="635" name="Google Shape;635;p23"/>
              <p:cNvSpPr/>
              <p:nvPr/>
            </p:nvSpPr>
            <p:spPr>
              <a:xfrm>
                <a:off x="-1666266" y="364244"/>
                <a:ext cx="286140" cy="3586216"/>
              </a:xfrm>
              <a:custGeom>
                <a:avLst/>
                <a:gdLst/>
                <a:ahLst/>
                <a:cxnLst/>
                <a:rect l="l" t="t" r="r" b="b"/>
                <a:pathLst>
                  <a:path w="2190" h="6707" extrusionOk="0">
                    <a:moveTo>
                      <a:pt x="1266" y="0"/>
                    </a:moveTo>
                    <a:lnTo>
                      <a:pt x="0" y="317"/>
                    </a:lnTo>
                    <a:lnTo>
                      <a:pt x="0" y="6706"/>
                    </a:lnTo>
                    <a:lnTo>
                      <a:pt x="2137" y="6322"/>
                    </a:lnTo>
                    <a:lnTo>
                      <a:pt x="2189" y="2378"/>
                    </a:lnTo>
                    <a:lnTo>
                      <a:pt x="1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3"/>
              <p:cNvSpPr/>
              <p:nvPr/>
            </p:nvSpPr>
            <p:spPr>
              <a:xfrm>
                <a:off x="-1500975" y="338525"/>
                <a:ext cx="888350" cy="3722150"/>
              </a:xfrm>
              <a:custGeom>
                <a:avLst/>
                <a:gdLst/>
                <a:ahLst/>
                <a:cxnLst/>
                <a:rect l="l" t="t" r="r" b="b"/>
                <a:pathLst>
                  <a:path w="35534" h="148886" extrusionOk="0">
                    <a:moveTo>
                      <a:pt x="0" y="147465"/>
                    </a:moveTo>
                    <a:lnTo>
                      <a:pt x="0" y="0"/>
                    </a:lnTo>
                    <a:lnTo>
                      <a:pt x="35534" y="18122"/>
                    </a:lnTo>
                    <a:lnTo>
                      <a:pt x="35534" y="148886"/>
                    </a:lnTo>
                    <a:close/>
                  </a:path>
                </a:pathLst>
              </a:custGeom>
              <a:solidFill>
                <a:schemeClr val="dk2"/>
              </a:solidFill>
              <a:ln>
                <a:noFill/>
              </a:ln>
            </p:spPr>
          </p:sp>
        </p:grpSp>
        <p:grpSp>
          <p:nvGrpSpPr>
            <p:cNvPr id="637" name="Google Shape;637;p23"/>
            <p:cNvGrpSpPr/>
            <p:nvPr/>
          </p:nvGrpSpPr>
          <p:grpSpPr>
            <a:xfrm>
              <a:off x="82318" y="2991476"/>
              <a:ext cx="797607" cy="2540162"/>
              <a:chOff x="-348658" y="2604311"/>
              <a:chExt cx="921662" cy="2935246"/>
            </a:xfrm>
          </p:grpSpPr>
          <p:sp>
            <p:nvSpPr>
              <p:cNvPr id="638" name="Google Shape;638;p23"/>
              <p:cNvSpPr/>
              <p:nvPr/>
            </p:nvSpPr>
            <p:spPr>
              <a:xfrm flipH="1">
                <a:off x="-348658" y="2732179"/>
                <a:ext cx="629231" cy="2465261"/>
              </a:xfrm>
              <a:custGeom>
                <a:avLst/>
                <a:gdLst/>
                <a:ahLst/>
                <a:cxnLst/>
                <a:rect l="l" t="t" r="r" b="b"/>
                <a:pathLst>
                  <a:path w="9089" h="35611" extrusionOk="0">
                    <a:moveTo>
                      <a:pt x="6551" y="1"/>
                    </a:moveTo>
                    <a:cubicBezTo>
                      <a:pt x="5126" y="1"/>
                      <a:pt x="3892" y="711"/>
                      <a:pt x="2891" y="1632"/>
                    </a:cubicBezTo>
                    <a:cubicBezTo>
                      <a:pt x="1018" y="3355"/>
                      <a:pt x="1" y="5816"/>
                      <a:pt x="1" y="8364"/>
                    </a:cubicBezTo>
                    <a:lnTo>
                      <a:pt x="1" y="35610"/>
                    </a:lnTo>
                    <a:lnTo>
                      <a:pt x="9089" y="35610"/>
                    </a:lnTo>
                    <a:lnTo>
                      <a:pt x="9089" y="740"/>
                    </a:lnTo>
                    <a:cubicBezTo>
                      <a:pt x="8189" y="219"/>
                      <a:pt x="7341" y="1"/>
                      <a:pt x="6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3"/>
              <p:cNvSpPr/>
              <p:nvPr/>
            </p:nvSpPr>
            <p:spPr>
              <a:xfrm flipH="1">
                <a:off x="-348654" y="2604311"/>
                <a:ext cx="921659" cy="2935246"/>
              </a:xfrm>
              <a:custGeom>
                <a:avLst/>
                <a:gdLst/>
                <a:ahLst/>
                <a:cxnLst/>
                <a:rect l="l" t="t" r="r" b="b"/>
                <a:pathLst>
                  <a:path w="13313" h="42400" extrusionOk="0">
                    <a:moveTo>
                      <a:pt x="9354" y="1"/>
                    </a:moveTo>
                    <a:cubicBezTo>
                      <a:pt x="8580" y="1"/>
                      <a:pt x="7662" y="148"/>
                      <a:pt x="6576" y="513"/>
                    </a:cubicBezTo>
                    <a:cubicBezTo>
                      <a:pt x="4604" y="1175"/>
                      <a:pt x="3205" y="2333"/>
                      <a:pt x="2221" y="3560"/>
                    </a:cubicBezTo>
                    <a:cubicBezTo>
                      <a:pt x="754" y="5393"/>
                      <a:pt x="1" y="7697"/>
                      <a:pt x="1" y="10048"/>
                    </a:cubicBezTo>
                    <a:lnTo>
                      <a:pt x="1" y="42400"/>
                    </a:lnTo>
                    <a:lnTo>
                      <a:pt x="4225" y="41362"/>
                    </a:lnTo>
                    <a:lnTo>
                      <a:pt x="4225" y="10211"/>
                    </a:lnTo>
                    <a:cubicBezTo>
                      <a:pt x="4225" y="7663"/>
                      <a:pt x="5242" y="5202"/>
                      <a:pt x="7115" y="3479"/>
                    </a:cubicBezTo>
                    <a:cubicBezTo>
                      <a:pt x="8116" y="2558"/>
                      <a:pt x="9350" y="1848"/>
                      <a:pt x="10775" y="1848"/>
                    </a:cubicBezTo>
                    <a:cubicBezTo>
                      <a:pt x="11565" y="1848"/>
                      <a:pt x="12413" y="2066"/>
                      <a:pt x="13313" y="2587"/>
                    </a:cubicBezTo>
                    <a:cubicBezTo>
                      <a:pt x="13313" y="2587"/>
                      <a:pt x="12597" y="1"/>
                      <a:pt x="9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40" name="Google Shape;640;p23"/>
          <p:cNvGrpSpPr/>
          <p:nvPr/>
        </p:nvGrpSpPr>
        <p:grpSpPr>
          <a:xfrm>
            <a:off x="-159889" y="-30938"/>
            <a:ext cx="815323" cy="1524629"/>
            <a:chOff x="7349325" y="-31901"/>
            <a:chExt cx="968547" cy="1811153"/>
          </a:xfrm>
        </p:grpSpPr>
        <p:sp>
          <p:nvSpPr>
            <p:cNvPr id="641" name="Google Shape;641;p23"/>
            <p:cNvSpPr/>
            <p:nvPr/>
          </p:nvSpPr>
          <p:spPr>
            <a:xfrm>
              <a:off x="7578815" y="-31901"/>
              <a:ext cx="13024" cy="691587"/>
            </a:xfrm>
            <a:custGeom>
              <a:avLst/>
              <a:gdLst/>
              <a:ahLst/>
              <a:cxnLst/>
              <a:rect l="l" t="t" r="r" b="b"/>
              <a:pathLst>
                <a:path w="121" h="6425" extrusionOk="0">
                  <a:moveTo>
                    <a:pt x="0" y="1"/>
                  </a:moveTo>
                  <a:lnTo>
                    <a:pt x="0" y="6424"/>
                  </a:lnTo>
                  <a:lnTo>
                    <a:pt x="121" y="6424"/>
                  </a:lnTo>
                  <a:lnTo>
                    <a:pt x="12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3"/>
            <p:cNvSpPr/>
            <p:nvPr/>
          </p:nvSpPr>
          <p:spPr>
            <a:xfrm>
              <a:off x="7349325" y="443008"/>
              <a:ext cx="472001" cy="472001"/>
            </a:xfrm>
            <a:custGeom>
              <a:avLst/>
              <a:gdLst/>
              <a:ahLst/>
              <a:cxnLst/>
              <a:rect l="l" t="t" r="r" b="b"/>
              <a:pathLst>
                <a:path w="4385" h="4385" extrusionOk="0">
                  <a:moveTo>
                    <a:pt x="2192" y="1"/>
                  </a:moveTo>
                  <a:cubicBezTo>
                    <a:pt x="982" y="1"/>
                    <a:pt x="1" y="982"/>
                    <a:pt x="1" y="2193"/>
                  </a:cubicBezTo>
                  <a:cubicBezTo>
                    <a:pt x="1" y="3403"/>
                    <a:pt x="982" y="4384"/>
                    <a:pt x="2192" y="4384"/>
                  </a:cubicBezTo>
                  <a:cubicBezTo>
                    <a:pt x="3403" y="4384"/>
                    <a:pt x="4384" y="3403"/>
                    <a:pt x="4384" y="2193"/>
                  </a:cubicBezTo>
                  <a:cubicBezTo>
                    <a:pt x="4384" y="982"/>
                    <a:pt x="3403" y="1"/>
                    <a:pt x="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3"/>
            <p:cNvSpPr/>
            <p:nvPr/>
          </p:nvSpPr>
          <p:spPr>
            <a:xfrm>
              <a:off x="8075360" y="-31901"/>
              <a:ext cx="12809" cy="1617399"/>
            </a:xfrm>
            <a:custGeom>
              <a:avLst/>
              <a:gdLst/>
              <a:ahLst/>
              <a:cxnLst/>
              <a:rect l="l" t="t" r="r" b="b"/>
              <a:pathLst>
                <a:path w="119" h="15026" extrusionOk="0">
                  <a:moveTo>
                    <a:pt x="1" y="1"/>
                  </a:moveTo>
                  <a:lnTo>
                    <a:pt x="1" y="15026"/>
                  </a:lnTo>
                  <a:lnTo>
                    <a:pt x="118" y="15026"/>
                  </a:lnTo>
                  <a:lnTo>
                    <a:pt x="11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3"/>
            <p:cNvSpPr/>
            <p:nvPr/>
          </p:nvSpPr>
          <p:spPr>
            <a:xfrm>
              <a:off x="7845978" y="1307251"/>
              <a:ext cx="471894" cy="472001"/>
            </a:xfrm>
            <a:custGeom>
              <a:avLst/>
              <a:gdLst/>
              <a:ahLst/>
              <a:cxnLst/>
              <a:rect l="l" t="t" r="r" b="b"/>
              <a:pathLst>
                <a:path w="4384" h="4385" extrusionOk="0">
                  <a:moveTo>
                    <a:pt x="2192" y="1"/>
                  </a:moveTo>
                  <a:cubicBezTo>
                    <a:pt x="981" y="1"/>
                    <a:pt x="0" y="982"/>
                    <a:pt x="0" y="2193"/>
                  </a:cubicBezTo>
                  <a:cubicBezTo>
                    <a:pt x="0" y="3403"/>
                    <a:pt x="981" y="4384"/>
                    <a:pt x="2192" y="4384"/>
                  </a:cubicBezTo>
                  <a:cubicBezTo>
                    <a:pt x="3400" y="4384"/>
                    <a:pt x="4384" y="3403"/>
                    <a:pt x="4384" y="2193"/>
                  </a:cubicBezTo>
                  <a:cubicBezTo>
                    <a:pt x="4384" y="982"/>
                    <a:pt x="3400" y="1"/>
                    <a:pt x="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5" name="Google Shape;645;p23"/>
          <p:cNvGrpSpPr/>
          <p:nvPr/>
        </p:nvGrpSpPr>
        <p:grpSpPr>
          <a:xfrm>
            <a:off x="-31225" y="3410246"/>
            <a:ext cx="2068759" cy="1809484"/>
            <a:chOff x="-31225" y="3576852"/>
            <a:chExt cx="1791133" cy="1566653"/>
          </a:xfrm>
        </p:grpSpPr>
        <p:sp>
          <p:nvSpPr>
            <p:cNvPr id="646" name="Google Shape;646;p23"/>
            <p:cNvSpPr/>
            <p:nvPr/>
          </p:nvSpPr>
          <p:spPr>
            <a:xfrm>
              <a:off x="-31225" y="3576852"/>
              <a:ext cx="74619" cy="334822"/>
            </a:xfrm>
            <a:custGeom>
              <a:avLst/>
              <a:gdLst/>
              <a:ahLst/>
              <a:cxnLst/>
              <a:rect l="l" t="t" r="r" b="b"/>
              <a:pathLst>
                <a:path w="1275" h="5721" extrusionOk="0">
                  <a:moveTo>
                    <a:pt x="1248" y="1"/>
                  </a:moveTo>
                  <a:lnTo>
                    <a:pt x="1" y="320"/>
                  </a:lnTo>
                  <a:lnTo>
                    <a:pt x="1" y="5720"/>
                  </a:lnTo>
                  <a:lnTo>
                    <a:pt x="1274" y="5524"/>
                  </a:lnTo>
                  <a:lnTo>
                    <a:pt x="1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23"/>
            <p:cNvSpPr/>
            <p:nvPr/>
          </p:nvSpPr>
          <p:spPr>
            <a:xfrm>
              <a:off x="41813" y="3576852"/>
              <a:ext cx="443444" cy="457431"/>
            </a:xfrm>
            <a:custGeom>
              <a:avLst/>
              <a:gdLst/>
              <a:ahLst/>
              <a:cxnLst/>
              <a:rect l="l" t="t" r="r" b="b"/>
              <a:pathLst>
                <a:path w="7577" h="7816" extrusionOk="0">
                  <a:moveTo>
                    <a:pt x="0" y="1"/>
                  </a:moveTo>
                  <a:lnTo>
                    <a:pt x="0" y="7815"/>
                  </a:lnTo>
                  <a:lnTo>
                    <a:pt x="7577" y="7815"/>
                  </a:lnTo>
                  <a:lnTo>
                    <a:pt x="7577" y="119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3"/>
            <p:cNvSpPr/>
            <p:nvPr/>
          </p:nvSpPr>
          <p:spPr>
            <a:xfrm>
              <a:off x="443581" y="3741715"/>
              <a:ext cx="128170" cy="392527"/>
            </a:xfrm>
            <a:custGeom>
              <a:avLst/>
              <a:gdLst/>
              <a:ahLst/>
              <a:cxnLst/>
              <a:rect l="l" t="t" r="r" b="b"/>
              <a:pathLst>
                <a:path w="2190" h="6707" extrusionOk="0">
                  <a:moveTo>
                    <a:pt x="1266" y="0"/>
                  </a:moveTo>
                  <a:lnTo>
                    <a:pt x="0" y="317"/>
                  </a:lnTo>
                  <a:lnTo>
                    <a:pt x="0" y="6706"/>
                  </a:lnTo>
                  <a:lnTo>
                    <a:pt x="2137" y="6322"/>
                  </a:lnTo>
                  <a:lnTo>
                    <a:pt x="2189" y="2378"/>
                  </a:lnTo>
                  <a:lnTo>
                    <a:pt x="1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3"/>
            <p:cNvSpPr/>
            <p:nvPr/>
          </p:nvSpPr>
          <p:spPr>
            <a:xfrm>
              <a:off x="517673" y="3741715"/>
              <a:ext cx="389425" cy="546506"/>
            </a:xfrm>
            <a:custGeom>
              <a:avLst/>
              <a:gdLst/>
              <a:ahLst/>
              <a:cxnLst/>
              <a:rect l="l" t="t" r="r" b="b"/>
              <a:pathLst>
                <a:path w="6654" h="9338" extrusionOk="0">
                  <a:moveTo>
                    <a:pt x="0" y="0"/>
                  </a:moveTo>
                  <a:lnTo>
                    <a:pt x="0" y="9117"/>
                  </a:lnTo>
                  <a:lnTo>
                    <a:pt x="871" y="9337"/>
                  </a:lnTo>
                  <a:lnTo>
                    <a:pt x="6653" y="9337"/>
                  </a:lnTo>
                  <a:lnTo>
                    <a:pt x="6653" y="79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3"/>
            <p:cNvSpPr/>
            <p:nvPr/>
          </p:nvSpPr>
          <p:spPr>
            <a:xfrm>
              <a:off x="-31225" y="3815924"/>
              <a:ext cx="1686047" cy="1327581"/>
            </a:xfrm>
            <a:custGeom>
              <a:avLst/>
              <a:gdLst/>
              <a:ahLst/>
              <a:cxnLst/>
              <a:rect l="l" t="t" r="r" b="b"/>
              <a:pathLst>
                <a:path w="28809" h="22684" extrusionOk="0">
                  <a:moveTo>
                    <a:pt x="4980" y="1"/>
                  </a:moveTo>
                  <a:lnTo>
                    <a:pt x="1" y="1091"/>
                  </a:lnTo>
                  <a:lnTo>
                    <a:pt x="1" y="22684"/>
                  </a:lnTo>
                  <a:lnTo>
                    <a:pt x="28808" y="22684"/>
                  </a:lnTo>
                  <a:lnTo>
                    <a:pt x="28808" y="19255"/>
                  </a:lnTo>
                  <a:lnTo>
                    <a:pt x="24830" y="19359"/>
                  </a:lnTo>
                  <a:lnTo>
                    <a:pt x="24830" y="15999"/>
                  </a:lnTo>
                  <a:lnTo>
                    <a:pt x="21049" y="16174"/>
                  </a:lnTo>
                  <a:lnTo>
                    <a:pt x="21049" y="13007"/>
                  </a:lnTo>
                  <a:lnTo>
                    <a:pt x="17581" y="13339"/>
                  </a:lnTo>
                  <a:lnTo>
                    <a:pt x="17581" y="10242"/>
                  </a:lnTo>
                  <a:lnTo>
                    <a:pt x="14202" y="10629"/>
                  </a:lnTo>
                  <a:lnTo>
                    <a:pt x="14202" y="7392"/>
                  </a:lnTo>
                  <a:lnTo>
                    <a:pt x="10998" y="7849"/>
                  </a:lnTo>
                  <a:lnTo>
                    <a:pt x="10998" y="4928"/>
                  </a:lnTo>
                  <a:lnTo>
                    <a:pt x="7972" y="5438"/>
                  </a:lnTo>
                  <a:lnTo>
                    <a:pt x="7972" y="2640"/>
                  </a:lnTo>
                  <a:lnTo>
                    <a:pt x="4980" y="3273"/>
                  </a:lnTo>
                  <a:lnTo>
                    <a:pt x="49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3"/>
            <p:cNvSpPr/>
            <p:nvPr/>
          </p:nvSpPr>
          <p:spPr>
            <a:xfrm>
              <a:off x="260225" y="3815924"/>
              <a:ext cx="103940" cy="191552"/>
            </a:xfrm>
            <a:custGeom>
              <a:avLst/>
              <a:gdLst/>
              <a:ahLst/>
              <a:cxnLst/>
              <a:rect l="l" t="t" r="r" b="b"/>
              <a:pathLst>
                <a:path w="1776" h="3273" extrusionOk="0">
                  <a:moveTo>
                    <a:pt x="0" y="1"/>
                  </a:moveTo>
                  <a:lnTo>
                    <a:pt x="0" y="3273"/>
                  </a:lnTo>
                  <a:lnTo>
                    <a:pt x="1776" y="2896"/>
                  </a:lnTo>
                  <a:lnTo>
                    <a:pt x="1776" y="1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3"/>
            <p:cNvSpPr/>
            <p:nvPr/>
          </p:nvSpPr>
          <p:spPr>
            <a:xfrm>
              <a:off x="435330" y="3970370"/>
              <a:ext cx="99844" cy="163870"/>
            </a:xfrm>
            <a:custGeom>
              <a:avLst/>
              <a:gdLst/>
              <a:ahLst/>
              <a:cxnLst/>
              <a:rect l="l" t="t" r="r" b="b"/>
              <a:pathLst>
                <a:path w="1706" h="2800" extrusionOk="0">
                  <a:moveTo>
                    <a:pt x="0" y="1"/>
                  </a:moveTo>
                  <a:lnTo>
                    <a:pt x="0" y="2799"/>
                  </a:lnTo>
                  <a:lnTo>
                    <a:pt x="1705" y="2511"/>
                  </a:lnTo>
                  <a:lnTo>
                    <a:pt x="1705" y="12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3"/>
            <p:cNvSpPr/>
            <p:nvPr/>
          </p:nvSpPr>
          <p:spPr>
            <a:xfrm>
              <a:off x="799877" y="4248477"/>
              <a:ext cx="107218" cy="189562"/>
            </a:xfrm>
            <a:custGeom>
              <a:avLst/>
              <a:gdLst/>
              <a:ahLst/>
              <a:cxnLst/>
              <a:rect l="l" t="t" r="r" b="b"/>
              <a:pathLst>
                <a:path w="1832" h="3239" extrusionOk="0">
                  <a:moveTo>
                    <a:pt x="1" y="1"/>
                  </a:moveTo>
                  <a:lnTo>
                    <a:pt x="1" y="3238"/>
                  </a:lnTo>
                  <a:lnTo>
                    <a:pt x="1831" y="3016"/>
                  </a:lnTo>
                  <a:lnTo>
                    <a:pt x="1831" y="1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23"/>
            <p:cNvSpPr/>
            <p:nvPr/>
          </p:nvSpPr>
          <p:spPr>
            <a:xfrm>
              <a:off x="612365" y="4104332"/>
              <a:ext cx="105228" cy="171010"/>
            </a:xfrm>
            <a:custGeom>
              <a:avLst/>
              <a:gdLst/>
              <a:ahLst/>
              <a:cxnLst/>
              <a:rect l="l" t="t" r="r" b="b"/>
              <a:pathLst>
                <a:path w="1798" h="2922" extrusionOk="0">
                  <a:moveTo>
                    <a:pt x="1" y="0"/>
                  </a:moveTo>
                  <a:lnTo>
                    <a:pt x="1" y="2921"/>
                  </a:lnTo>
                  <a:lnTo>
                    <a:pt x="1798" y="2665"/>
                  </a:lnTo>
                  <a:lnTo>
                    <a:pt x="1798" y="8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23"/>
            <p:cNvSpPr/>
            <p:nvPr/>
          </p:nvSpPr>
          <p:spPr>
            <a:xfrm>
              <a:off x="997630" y="4411175"/>
              <a:ext cx="105052" cy="185407"/>
            </a:xfrm>
            <a:custGeom>
              <a:avLst/>
              <a:gdLst/>
              <a:ahLst/>
              <a:cxnLst/>
              <a:rect l="l" t="t" r="r" b="b"/>
              <a:pathLst>
                <a:path w="1795" h="3168" extrusionOk="0">
                  <a:moveTo>
                    <a:pt x="1795" y="1"/>
                  </a:moveTo>
                  <a:lnTo>
                    <a:pt x="1" y="71"/>
                  </a:lnTo>
                  <a:lnTo>
                    <a:pt x="1" y="3168"/>
                  </a:lnTo>
                  <a:lnTo>
                    <a:pt x="1795" y="2995"/>
                  </a:lnTo>
                  <a:lnTo>
                    <a:pt x="1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3"/>
            <p:cNvSpPr/>
            <p:nvPr/>
          </p:nvSpPr>
          <p:spPr>
            <a:xfrm>
              <a:off x="1200591" y="4577092"/>
              <a:ext cx="103063" cy="185407"/>
            </a:xfrm>
            <a:custGeom>
              <a:avLst/>
              <a:gdLst/>
              <a:ahLst/>
              <a:cxnLst/>
              <a:rect l="l" t="t" r="r" b="b"/>
              <a:pathLst>
                <a:path w="1761" h="3168" extrusionOk="0">
                  <a:moveTo>
                    <a:pt x="1" y="1"/>
                  </a:moveTo>
                  <a:lnTo>
                    <a:pt x="1" y="3168"/>
                  </a:lnTo>
                  <a:lnTo>
                    <a:pt x="1761" y="3087"/>
                  </a:lnTo>
                  <a:lnTo>
                    <a:pt x="1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3"/>
            <p:cNvSpPr/>
            <p:nvPr/>
          </p:nvSpPr>
          <p:spPr>
            <a:xfrm>
              <a:off x="1421930" y="4752197"/>
              <a:ext cx="106281" cy="196761"/>
            </a:xfrm>
            <a:custGeom>
              <a:avLst/>
              <a:gdLst/>
              <a:ahLst/>
              <a:cxnLst/>
              <a:rect l="l" t="t" r="r" b="b"/>
              <a:pathLst>
                <a:path w="1816" h="3362" extrusionOk="0">
                  <a:moveTo>
                    <a:pt x="0" y="1"/>
                  </a:moveTo>
                  <a:lnTo>
                    <a:pt x="0" y="3361"/>
                  </a:lnTo>
                  <a:lnTo>
                    <a:pt x="1815" y="3314"/>
                  </a:lnTo>
                  <a:lnTo>
                    <a:pt x="1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3"/>
            <p:cNvSpPr/>
            <p:nvPr/>
          </p:nvSpPr>
          <p:spPr>
            <a:xfrm>
              <a:off x="1654739" y="4942752"/>
              <a:ext cx="105169" cy="200741"/>
            </a:xfrm>
            <a:custGeom>
              <a:avLst/>
              <a:gdLst/>
              <a:ahLst/>
              <a:cxnLst/>
              <a:rect l="l" t="t" r="r" b="b"/>
              <a:pathLst>
                <a:path w="1797" h="3430" extrusionOk="0">
                  <a:moveTo>
                    <a:pt x="0" y="1"/>
                  </a:moveTo>
                  <a:lnTo>
                    <a:pt x="0" y="3430"/>
                  </a:lnTo>
                  <a:lnTo>
                    <a:pt x="1797" y="3430"/>
                  </a:ln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59" name="Google Shape;659;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0" name="Google Shape;660;p23"/>
          <p:cNvSpPr txBox="1">
            <a:spLocks noGrp="1"/>
          </p:cNvSpPr>
          <p:nvPr>
            <p:ph type="subTitle" idx="1"/>
          </p:nvPr>
        </p:nvSpPr>
        <p:spPr>
          <a:xfrm>
            <a:off x="920613" y="2514825"/>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400"/>
              <a:buFont typeface="Barlow"/>
              <a:buNone/>
              <a:defRPr sz="2200" b="1">
                <a:solidFill>
                  <a:schemeClr val="lt1"/>
                </a:solidFill>
                <a:latin typeface="Bai Jamjuree"/>
                <a:ea typeface="Bai Jamjuree"/>
                <a:cs typeface="Bai Jamjuree"/>
                <a:sym typeface="Bai Jamjuree"/>
              </a:defRPr>
            </a:lvl1pPr>
            <a:lvl2pPr lvl="1"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2pPr>
            <a:lvl3pPr lvl="2"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3pPr>
            <a:lvl4pPr lvl="3"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4pPr>
            <a:lvl5pPr lvl="4"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5pPr>
            <a:lvl6pPr lvl="5"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6pPr>
            <a:lvl7pPr lvl="6"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7pPr>
            <a:lvl8pPr lvl="7"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8pPr>
            <a:lvl9pPr lvl="8"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9pPr>
          </a:lstStyle>
          <a:p>
            <a:endParaRPr/>
          </a:p>
        </p:txBody>
      </p:sp>
      <p:sp>
        <p:nvSpPr>
          <p:cNvPr id="661" name="Google Shape;661;p23"/>
          <p:cNvSpPr txBox="1">
            <a:spLocks noGrp="1"/>
          </p:cNvSpPr>
          <p:nvPr>
            <p:ph type="subTitle" idx="2"/>
          </p:nvPr>
        </p:nvSpPr>
        <p:spPr>
          <a:xfrm>
            <a:off x="920613" y="2840383"/>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2" name="Google Shape;662;p23"/>
          <p:cNvSpPr txBox="1">
            <a:spLocks noGrp="1"/>
          </p:cNvSpPr>
          <p:nvPr>
            <p:ph type="subTitle" idx="3"/>
          </p:nvPr>
        </p:nvSpPr>
        <p:spPr>
          <a:xfrm>
            <a:off x="3415900" y="2840383"/>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3" name="Google Shape;663;p23"/>
          <p:cNvSpPr txBox="1">
            <a:spLocks noGrp="1"/>
          </p:cNvSpPr>
          <p:nvPr>
            <p:ph type="subTitle" idx="4"/>
          </p:nvPr>
        </p:nvSpPr>
        <p:spPr>
          <a:xfrm>
            <a:off x="5883013" y="2840383"/>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23"/>
          <p:cNvSpPr txBox="1">
            <a:spLocks noGrp="1"/>
          </p:cNvSpPr>
          <p:nvPr>
            <p:ph type="subTitle" idx="5"/>
          </p:nvPr>
        </p:nvSpPr>
        <p:spPr>
          <a:xfrm>
            <a:off x="3415900" y="2514825"/>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400"/>
              <a:buFont typeface="Barlow"/>
              <a:buNone/>
              <a:defRPr sz="2200" b="1">
                <a:solidFill>
                  <a:schemeClr val="lt1"/>
                </a:solidFill>
                <a:latin typeface="Bai Jamjuree"/>
                <a:ea typeface="Bai Jamjuree"/>
                <a:cs typeface="Bai Jamjuree"/>
                <a:sym typeface="Bai Jamjuree"/>
              </a:defRPr>
            </a:lvl1pPr>
            <a:lvl2pPr lvl="1"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2pPr>
            <a:lvl3pPr lvl="2"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3pPr>
            <a:lvl4pPr lvl="3"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4pPr>
            <a:lvl5pPr lvl="4"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5pPr>
            <a:lvl6pPr lvl="5"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6pPr>
            <a:lvl7pPr lvl="6"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7pPr>
            <a:lvl8pPr lvl="7"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8pPr>
            <a:lvl9pPr lvl="8"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9pPr>
          </a:lstStyle>
          <a:p>
            <a:endParaRPr/>
          </a:p>
        </p:txBody>
      </p:sp>
      <p:sp>
        <p:nvSpPr>
          <p:cNvPr id="665" name="Google Shape;665;p23"/>
          <p:cNvSpPr txBox="1">
            <a:spLocks noGrp="1"/>
          </p:cNvSpPr>
          <p:nvPr>
            <p:ph type="subTitle" idx="6"/>
          </p:nvPr>
        </p:nvSpPr>
        <p:spPr>
          <a:xfrm>
            <a:off x="5883013" y="2514825"/>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2400"/>
              <a:buFont typeface="Barlow"/>
              <a:buNone/>
              <a:defRPr sz="2200" b="1">
                <a:solidFill>
                  <a:schemeClr val="lt1"/>
                </a:solidFill>
                <a:latin typeface="Bai Jamjuree"/>
                <a:ea typeface="Bai Jamjuree"/>
                <a:cs typeface="Bai Jamjuree"/>
                <a:sym typeface="Bai Jamjuree"/>
              </a:defRPr>
            </a:lvl1pPr>
            <a:lvl2pPr lvl="1"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2pPr>
            <a:lvl3pPr lvl="2"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3pPr>
            <a:lvl4pPr lvl="3"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4pPr>
            <a:lvl5pPr lvl="4"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5pPr>
            <a:lvl6pPr lvl="5"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6pPr>
            <a:lvl7pPr lvl="6"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7pPr>
            <a:lvl8pPr lvl="7"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8pPr>
            <a:lvl9pPr lvl="8" algn="ctr" rtl="0">
              <a:lnSpc>
                <a:spcPct val="100000"/>
              </a:lnSpc>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9pPr>
          </a:lstStyle>
          <a:p>
            <a:endParaRPr/>
          </a:p>
        </p:txBody>
      </p:sp>
      <p:sp>
        <p:nvSpPr>
          <p:cNvPr id="666" name="Google Shape;666;p23"/>
          <p:cNvSpPr txBox="1">
            <a:spLocks noGrp="1"/>
          </p:cNvSpPr>
          <p:nvPr>
            <p:ph type="subTitle" idx="7"/>
          </p:nvPr>
        </p:nvSpPr>
        <p:spPr>
          <a:xfrm>
            <a:off x="920613" y="3696175"/>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rlow"/>
              <a:buNone/>
              <a:defRPr sz="2200" b="1">
                <a:latin typeface="Bai Jamjuree"/>
                <a:ea typeface="Bai Jamjuree"/>
                <a:cs typeface="Bai Jamjuree"/>
                <a:sym typeface="Bai Jamjuree"/>
              </a:defRPr>
            </a:lvl1pPr>
            <a:lvl2pPr lvl="1" algn="ctr" rtl="0">
              <a:lnSpc>
                <a:spcPct val="100000"/>
              </a:lnSpc>
              <a:spcBef>
                <a:spcPts val="0"/>
              </a:spcBef>
              <a:spcAft>
                <a:spcPts val="0"/>
              </a:spcAft>
              <a:buSzPts val="2400"/>
              <a:buFont typeface="Barlow"/>
              <a:buNone/>
              <a:defRPr sz="2400" b="1">
                <a:latin typeface="Barlow"/>
                <a:ea typeface="Barlow"/>
                <a:cs typeface="Barlow"/>
                <a:sym typeface="Barlow"/>
              </a:defRPr>
            </a:lvl2pPr>
            <a:lvl3pPr lvl="2" algn="ctr" rtl="0">
              <a:lnSpc>
                <a:spcPct val="100000"/>
              </a:lnSpc>
              <a:spcBef>
                <a:spcPts val="0"/>
              </a:spcBef>
              <a:spcAft>
                <a:spcPts val="0"/>
              </a:spcAft>
              <a:buSzPts val="2400"/>
              <a:buFont typeface="Barlow"/>
              <a:buNone/>
              <a:defRPr sz="2400" b="1">
                <a:latin typeface="Barlow"/>
                <a:ea typeface="Barlow"/>
                <a:cs typeface="Barlow"/>
                <a:sym typeface="Barlow"/>
              </a:defRPr>
            </a:lvl3pPr>
            <a:lvl4pPr lvl="3" algn="ctr" rtl="0">
              <a:lnSpc>
                <a:spcPct val="100000"/>
              </a:lnSpc>
              <a:spcBef>
                <a:spcPts val="0"/>
              </a:spcBef>
              <a:spcAft>
                <a:spcPts val="0"/>
              </a:spcAft>
              <a:buSzPts val="2400"/>
              <a:buFont typeface="Barlow"/>
              <a:buNone/>
              <a:defRPr sz="2400" b="1">
                <a:latin typeface="Barlow"/>
                <a:ea typeface="Barlow"/>
                <a:cs typeface="Barlow"/>
                <a:sym typeface="Barlow"/>
              </a:defRPr>
            </a:lvl4pPr>
            <a:lvl5pPr lvl="4" algn="ctr" rtl="0">
              <a:lnSpc>
                <a:spcPct val="100000"/>
              </a:lnSpc>
              <a:spcBef>
                <a:spcPts val="0"/>
              </a:spcBef>
              <a:spcAft>
                <a:spcPts val="0"/>
              </a:spcAft>
              <a:buSzPts val="2400"/>
              <a:buFont typeface="Barlow"/>
              <a:buNone/>
              <a:defRPr sz="2400" b="1">
                <a:latin typeface="Barlow"/>
                <a:ea typeface="Barlow"/>
                <a:cs typeface="Barlow"/>
                <a:sym typeface="Barlow"/>
              </a:defRPr>
            </a:lvl5pPr>
            <a:lvl6pPr lvl="5" algn="ctr" rtl="0">
              <a:lnSpc>
                <a:spcPct val="100000"/>
              </a:lnSpc>
              <a:spcBef>
                <a:spcPts val="0"/>
              </a:spcBef>
              <a:spcAft>
                <a:spcPts val="0"/>
              </a:spcAft>
              <a:buSzPts val="2400"/>
              <a:buFont typeface="Barlow"/>
              <a:buNone/>
              <a:defRPr sz="2400" b="1">
                <a:latin typeface="Barlow"/>
                <a:ea typeface="Barlow"/>
                <a:cs typeface="Barlow"/>
                <a:sym typeface="Barlow"/>
              </a:defRPr>
            </a:lvl6pPr>
            <a:lvl7pPr lvl="6" algn="ctr" rtl="0">
              <a:lnSpc>
                <a:spcPct val="100000"/>
              </a:lnSpc>
              <a:spcBef>
                <a:spcPts val="0"/>
              </a:spcBef>
              <a:spcAft>
                <a:spcPts val="0"/>
              </a:spcAft>
              <a:buSzPts val="2400"/>
              <a:buFont typeface="Barlow"/>
              <a:buNone/>
              <a:defRPr sz="2400" b="1">
                <a:latin typeface="Barlow"/>
                <a:ea typeface="Barlow"/>
                <a:cs typeface="Barlow"/>
                <a:sym typeface="Barlow"/>
              </a:defRPr>
            </a:lvl7pPr>
            <a:lvl8pPr lvl="7" algn="ctr" rtl="0">
              <a:lnSpc>
                <a:spcPct val="100000"/>
              </a:lnSpc>
              <a:spcBef>
                <a:spcPts val="0"/>
              </a:spcBef>
              <a:spcAft>
                <a:spcPts val="0"/>
              </a:spcAft>
              <a:buSzPts val="2400"/>
              <a:buFont typeface="Barlow"/>
              <a:buNone/>
              <a:defRPr sz="2400" b="1">
                <a:latin typeface="Barlow"/>
                <a:ea typeface="Barlow"/>
                <a:cs typeface="Barlow"/>
                <a:sym typeface="Barlow"/>
              </a:defRPr>
            </a:lvl8pPr>
            <a:lvl9pPr lvl="8" algn="ctr"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667" name="Google Shape;667;p23"/>
          <p:cNvSpPr txBox="1">
            <a:spLocks noGrp="1"/>
          </p:cNvSpPr>
          <p:nvPr>
            <p:ph type="subTitle" idx="8"/>
          </p:nvPr>
        </p:nvSpPr>
        <p:spPr>
          <a:xfrm>
            <a:off x="3415900" y="3696175"/>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rlow"/>
              <a:buNone/>
              <a:defRPr sz="2200" b="1">
                <a:latin typeface="Bai Jamjuree"/>
                <a:ea typeface="Bai Jamjuree"/>
                <a:cs typeface="Bai Jamjuree"/>
                <a:sym typeface="Bai Jamjuree"/>
              </a:defRPr>
            </a:lvl1pPr>
            <a:lvl2pPr lvl="1" algn="ctr" rtl="0">
              <a:lnSpc>
                <a:spcPct val="100000"/>
              </a:lnSpc>
              <a:spcBef>
                <a:spcPts val="0"/>
              </a:spcBef>
              <a:spcAft>
                <a:spcPts val="0"/>
              </a:spcAft>
              <a:buSzPts val="2400"/>
              <a:buFont typeface="Barlow"/>
              <a:buNone/>
              <a:defRPr sz="2400" b="1">
                <a:latin typeface="Barlow"/>
                <a:ea typeface="Barlow"/>
                <a:cs typeface="Barlow"/>
                <a:sym typeface="Barlow"/>
              </a:defRPr>
            </a:lvl2pPr>
            <a:lvl3pPr lvl="2" algn="ctr" rtl="0">
              <a:lnSpc>
                <a:spcPct val="100000"/>
              </a:lnSpc>
              <a:spcBef>
                <a:spcPts val="0"/>
              </a:spcBef>
              <a:spcAft>
                <a:spcPts val="0"/>
              </a:spcAft>
              <a:buSzPts val="2400"/>
              <a:buFont typeface="Barlow"/>
              <a:buNone/>
              <a:defRPr sz="2400" b="1">
                <a:latin typeface="Barlow"/>
                <a:ea typeface="Barlow"/>
                <a:cs typeface="Barlow"/>
                <a:sym typeface="Barlow"/>
              </a:defRPr>
            </a:lvl3pPr>
            <a:lvl4pPr lvl="3" algn="ctr" rtl="0">
              <a:lnSpc>
                <a:spcPct val="100000"/>
              </a:lnSpc>
              <a:spcBef>
                <a:spcPts val="0"/>
              </a:spcBef>
              <a:spcAft>
                <a:spcPts val="0"/>
              </a:spcAft>
              <a:buSzPts val="2400"/>
              <a:buFont typeface="Barlow"/>
              <a:buNone/>
              <a:defRPr sz="2400" b="1">
                <a:latin typeface="Barlow"/>
                <a:ea typeface="Barlow"/>
                <a:cs typeface="Barlow"/>
                <a:sym typeface="Barlow"/>
              </a:defRPr>
            </a:lvl4pPr>
            <a:lvl5pPr lvl="4" algn="ctr" rtl="0">
              <a:lnSpc>
                <a:spcPct val="100000"/>
              </a:lnSpc>
              <a:spcBef>
                <a:spcPts val="0"/>
              </a:spcBef>
              <a:spcAft>
                <a:spcPts val="0"/>
              </a:spcAft>
              <a:buSzPts val="2400"/>
              <a:buFont typeface="Barlow"/>
              <a:buNone/>
              <a:defRPr sz="2400" b="1">
                <a:latin typeface="Barlow"/>
                <a:ea typeface="Barlow"/>
                <a:cs typeface="Barlow"/>
                <a:sym typeface="Barlow"/>
              </a:defRPr>
            </a:lvl5pPr>
            <a:lvl6pPr lvl="5" algn="ctr" rtl="0">
              <a:lnSpc>
                <a:spcPct val="100000"/>
              </a:lnSpc>
              <a:spcBef>
                <a:spcPts val="0"/>
              </a:spcBef>
              <a:spcAft>
                <a:spcPts val="0"/>
              </a:spcAft>
              <a:buSzPts val="2400"/>
              <a:buFont typeface="Barlow"/>
              <a:buNone/>
              <a:defRPr sz="2400" b="1">
                <a:latin typeface="Barlow"/>
                <a:ea typeface="Barlow"/>
                <a:cs typeface="Barlow"/>
                <a:sym typeface="Barlow"/>
              </a:defRPr>
            </a:lvl6pPr>
            <a:lvl7pPr lvl="6" algn="ctr" rtl="0">
              <a:lnSpc>
                <a:spcPct val="100000"/>
              </a:lnSpc>
              <a:spcBef>
                <a:spcPts val="0"/>
              </a:spcBef>
              <a:spcAft>
                <a:spcPts val="0"/>
              </a:spcAft>
              <a:buSzPts val="2400"/>
              <a:buFont typeface="Barlow"/>
              <a:buNone/>
              <a:defRPr sz="2400" b="1">
                <a:latin typeface="Barlow"/>
                <a:ea typeface="Barlow"/>
                <a:cs typeface="Barlow"/>
                <a:sym typeface="Barlow"/>
              </a:defRPr>
            </a:lvl7pPr>
            <a:lvl8pPr lvl="7" algn="ctr" rtl="0">
              <a:lnSpc>
                <a:spcPct val="100000"/>
              </a:lnSpc>
              <a:spcBef>
                <a:spcPts val="0"/>
              </a:spcBef>
              <a:spcAft>
                <a:spcPts val="0"/>
              </a:spcAft>
              <a:buSzPts val="2400"/>
              <a:buFont typeface="Barlow"/>
              <a:buNone/>
              <a:defRPr sz="2400" b="1">
                <a:latin typeface="Barlow"/>
                <a:ea typeface="Barlow"/>
                <a:cs typeface="Barlow"/>
                <a:sym typeface="Barlow"/>
              </a:defRPr>
            </a:lvl8pPr>
            <a:lvl9pPr lvl="8" algn="ctr"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sp>
        <p:nvSpPr>
          <p:cNvPr id="668" name="Google Shape;668;p23"/>
          <p:cNvSpPr txBox="1">
            <a:spLocks noGrp="1"/>
          </p:cNvSpPr>
          <p:nvPr>
            <p:ph type="subTitle" idx="9"/>
          </p:nvPr>
        </p:nvSpPr>
        <p:spPr>
          <a:xfrm>
            <a:off x="5886988" y="3696175"/>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rlow"/>
              <a:buNone/>
              <a:defRPr sz="2200" b="1">
                <a:latin typeface="Bai Jamjuree"/>
                <a:ea typeface="Bai Jamjuree"/>
                <a:cs typeface="Bai Jamjuree"/>
                <a:sym typeface="Bai Jamjuree"/>
              </a:defRPr>
            </a:lvl1pPr>
            <a:lvl2pPr lvl="1" algn="ctr" rtl="0">
              <a:lnSpc>
                <a:spcPct val="100000"/>
              </a:lnSpc>
              <a:spcBef>
                <a:spcPts val="0"/>
              </a:spcBef>
              <a:spcAft>
                <a:spcPts val="0"/>
              </a:spcAft>
              <a:buSzPts val="2400"/>
              <a:buFont typeface="Barlow"/>
              <a:buNone/>
              <a:defRPr sz="2400" b="1">
                <a:latin typeface="Barlow"/>
                <a:ea typeface="Barlow"/>
                <a:cs typeface="Barlow"/>
                <a:sym typeface="Barlow"/>
              </a:defRPr>
            </a:lvl2pPr>
            <a:lvl3pPr lvl="2" algn="ctr" rtl="0">
              <a:lnSpc>
                <a:spcPct val="100000"/>
              </a:lnSpc>
              <a:spcBef>
                <a:spcPts val="0"/>
              </a:spcBef>
              <a:spcAft>
                <a:spcPts val="0"/>
              </a:spcAft>
              <a:buSzPts val="2400"/>
              <a:buFont typeface="Barlow"/>
              <a:buNone/>
              <a:defRPr sz="2400" b="1">
                <a:latin typeface="Barlow"/>
                <a:ea typeface="Barlow"/>
                <a:cs typeface="Barlow"/>
                <a:sym typeface="Barlow"/>
              </a:defRPr>
            </a:lvl3pPr>
            <a:lvl4pPr lvl="3" algn="ctr" rtl="0">
              <a:lnSpc>
                <a:spcPct val="100000"/>
              </a:lnSpc>
              <a:spcBef>
                <a:spcPts val="0"/>
              </a:spcBef>
              <a:spcAft>
                <a:spcPts val="0"/>
              </a:spcAft>
              <a:buSzPts val="2400"/>
              <a:buFont typeface="Barlow"/>
              <a:buNone/>
              <a:defRPr sz="2400" b="1">
                <a:latin typeface="Barlow"/>
                <a:ea typeface="Barlow"/>
                <a:cs typeface="Barlow"/>
                <a:sym typeface="Barlow"/>
              </a:defRPr>
            </a:lvl4pPr>
            <a:lvl5pPr lvl="4" algn="ctr" rtl="0">
              <a:lnSpc>
                <a:spcPct val="100000"/>
              </a:lnSpc>
              <a:spcBef>
                <a:spcPts val="0"/>
              </a:spcBef>
              <a:spcAft>
                <a:spcPts val="0"/>
              </a:spcAft>
              <a:buSzPts val="2400"/>
              <a:buFont typeface="Barlow"/>
              <a:buNone/>
              <a:defRPr sz="2400" b="1">
                <a:latin typeface="Barlow"/>
                <a:ea typeface="Barlow"/>
                <a:cs typeface="Barlow"/>
                <a:sym typeface="Barlow"/>
              </a:defRPr>
            </a:lvl5pPr>
            <a:lvl6pPr lvl="5" algn="ctr" rtl="0">
              <a:lnSpc>
                <a:spcPct val="100000"/>
              </a:lnSpc>
              <a:spcBef>
                <a:spcPts val="0"/>
              </a:spcBef>
              <a:spcAft>
                <a:spcPts val="0"/>
              </a:spcAft>
              <a:buSzPts val="2400"/>
              <a:buFont typeface="Barlow"/>
              <a:buNone/>
              <a:defRPr sz="2400" b="1">
                <a:latin typeface="Barlow"/>
                <a:ea typeface="Barlow"/>
                <a:cs typeface="Barlow"/>
                <a:sym typeface="Barlow"/>
              </a:defRPr>
            </a:lvl6pPr>
            <a:lvl7pPr lvl="6" algn="ctr" rtl="0">
              <a:lnSpc>
                <a:spcPct val="100000"/>
              </a:lnSpc>
              <a:spcBef>
                <a:spcPts val="0"/>
              </a:spcBef>
              <a:spcAft>
                <a:spcPts val="0"/>
              </a:spcAft>
              <a:buSzPts val="2400"/>
              <a:buFont typeface="Barlow"/>
              <a:buNone/>
              <a:defRPr sz="2400" b="1">
                <a:latin typeface="Barlow"/>
                <a:ea typeface="Barlow"/>
                <a:cs typeface="Barlow"/>
                <a:sym typeface="Barlow"/>
              </a:defRPr>
            </a:lvl7pPr>
            <a:lvl8pPr lvl="7" algn="ctr" rtl="0">
              <a:lnSpc>
                <a:spcPct val="100000"/>
              </a:lnSpc>
              <a:spcBef>
                <a:spcPts val="0"/>
              </a:spcBef>
              <a:spcAft>
                <a:spcPts val="0"/>
              </a:spcAft>
              <a:buSzPts val="2400"/>
              <a:buFont typeface="Barlow"/>
              <a:buNone/>
              <a:defRPr sz="2400" b="1">
                <a:latin typeface="Barlow"/>
                <a:ea typeface="Barlow"/>
                <a:cs typeface="Barlow"/>
                <a:sym typeface="Barlow"/>
              </a:defRPr>
            </a:lvl8pPr>
            <a:lvl9pPr lvl="8" algn="ctr" rtl="0">
              <a:lnSpc>
                <a:spcPct val="100000"/>
              </a:lnSpc>
              <a:spcBef>
                <a:spcPts val="0"/>
              </a:spcBef>
              <a:spcAft>
                <a:spcPts val="0"/>
              </a:spcAft>
              <a:buSzPts val="2400"/>
              <a:buFont typeface="Barlow"/>
              <a:buNone/>
              <a:defRPr sz="2400" b="1">
                <a:latin typeface="Barlow"/>
                <a:ea typeface="Barlow"/>
                <a:cs typeface="Barlow"/>
                <a:sym typeface="Barlow"/>
              </a:defRPr>
            </a:lvl9pPr>
          </a:lstStyle>
          <a:p>
            <a:endParaRPr/>
          </a:p>
        </p:txBody>
      </p:sp>
      <p:pic>
        <p:nvPicPr>
          <p:cNvPr id="669" name="Google Shape;669;p23"/>
          <p:cNvPicPr preferRelativeResize="0"/>
          <p:nvPr/>
        </p:nvPicPr>
        <p:blipFill>
          <a:blip r:embed="rId2">
            <a:alphaModFix/>
          </a:blip>
          <a:stretch>
            <a:fillRect/>
          </a:stretch>
        </p:blipFill>
        <p:spPr>
          <a:xfrm>
            <a:off x="1210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2"/>
        </a:solidFill>
        <a:effectLst/>
      </p:bgPr>
    </p:bg>
    <p:spTree>
      <p:nvGrpSpPr>
        <p:cNvPr id="1" name="Shape 670"/>
        <p:cNvGrpSpPr/>
        <p:nvPr/>
      </p:nvGrpSpPr>
      <p:grpSpPr>
        <a:xfrm>
          <a:off x="0" y="0"/>
          <a:ext cx="0" cy="0"/>
          <a:chOff x="0" y="0"/>
          <a:chExt cx="0" cy="0"/>
        </a:xfrm>
      </p:grpSpPr>
      <p:grpSp>
        <p:nvGrpSpPr>
          <p:cNvPr id="671" name="Google Shape;671;p24"/>
          <p:cNvGrpSpPr/>
          <p:nvPr/>
        </p:nvGrpSpPr>
        <p:grpSpPr>
          <a:xfrm>
            <a:off x="8310552" y="3731134"/>
            <a:ext cx="1167881" cy="1412381"/>
            <a:chOff x="8310552" y="3731134"/>
            <a:chExt cx="1167881" cy="1412381"/>
          </a:xfrm>
        </p:grpSpPr>
        <p:sp>
          <p:nvSpPr>
            <p:cNvPr id="672" name="Google Shape;672;p24"/>
            <p:cNvSpPr/>
            <p:nvPr/>
          </p:nvSpPr>
          <p:spPr>
            <a:xfrm>
              <a:off x="8343497" y="3731134"/>
              <a:ext cx="463567" cy="930239"/>
            </a:xfrm>
            <a:custGeom>
              <a:avLst/>
              <a:gdLst/>
              <a:ahLst/>
              <a:cxnLst/>
              <a:rect l="l" t="t" r="r" b="b"/>
              <a:pathLst>
                <a:path w="10750" h="21572" extrusionOk="0">
                  <a:moveTo>
                    <a:pt x="10749" y="0"/>
                  </a:moveTo>
                  <a:lnTo>
                    <a:pt x="0" y="2019"/>
                  </a:lnTo>
                  <a:lnTo>
                    <a:pt x="0" y="21572"/>
                  </a:lnTo>
                  <a:lnTo>
                    <a:pt x="10749" y="21572"/>
                  </a:lnTo>
                  <a:lnTo>
                    <a:pt x="107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24"/>
            <p:cNvSpPr/>
            <p:nvPr/>
          </p:nvSpPr>
          <p:spPr>
            <a:xfrm>
              <a:off x="8454364" y="3953428"/>
              <a:ext cx="241960" cy="485559"/>
            </a:xfrm>
            <a:custGeom>
              <a:avLst/>
              <a:gdLst/>
              <a:ahLst/>
              <a:cxnLst/>
              <a:rect l="l" t="t" r="r" b="b"/>
              <a:pathLst>
                <a:path w="5611" h="11260" extrusionOk="0">
                  <a:moveTo>
                    <a:pt x="5610" y="0"/>
                  </a:moveTo>
                  <a:lnTo>
                    <a:pt x="0" y="1054"/>
                  </a:lnTo>
                  <a:lnTo>
                    <a:pt x="0" y="11259"/>
                  </a:lnTo>
                  <a:lnTo>
                    <a:pt x="5610" y="11259"/>
                  </a:ln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24"/>
            <p:cNvSpPr/>
            <p:nvPr/>
          </p:nvSpPr>
          <p:spPr>
            <a:xfrm>
              <a:off x="8454364" y="3953428"/>
              <a:ext cx="241960" cy="485559"/>
            </a:xfrm>
            <a:custGeom>
              <a:avLst/>
              <a:gdLst/>
              <a:ahLst/>
              <a:cxnLst/>
              <a:rect l="l" t="t" r="r" b="b"/>
              <a:pathLst>
                <a:path w="5611" h="11260" extrusionOk="0">
                  <a:moveTo>
                    <a:pt x="5610" y="0"/>
                  </a:moveTo>
                  <a:lnTo>
                    <a:pt x="0" y="1054"/>
                  </a:lnTo>
                  <a:lnTo>
                    <a:pt x="0" y="11259"/>
                  </a:lnTo>
                  <a:lnTo>
                    <a:pt x="1297" y="11259"/>
                  </a:lnTo>
                  <a:lnTo>
                    <a:pt x="1297" y="2234"/>
                  </a:lnTo>
                  <a:lnTo>
                    <a:pt x="5610" y="1426"/>
                  </a:lnTo>
                  <a:lnTo>
                    <a:pt x="5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24"/>
            <p:cNvSpPr/>
            <p:nvPr/>
          </p:nvSpPr>
          <p:spPr>
            <a:xfrm>
              <a:off x="8807015" y="3731134"/>
              <a:ext cx="671417" cy="930239"/>
            </a:xfrm>
            <a:custGeom>
              <a:avLst/>
              <a:gdLst/>
              <a:ahLst/>
              <a:cxnLst/>
              <a:rect l="l" t="t" r="r" b="b"/>
              <a:pathLst>
                <a:path w="15570" h="21572" extrusionOk="0">
                  <a:moveTo>
                    <a:pt x="0" y="0"/>
                  </a:moveTo>
                  <a:lnTo>
                    <a:pt x="0" y="21572"/>
                  </a:lnTo>
                  <a:lnTo>
                    <a:pt x="15569" y="21572"/>
                  </a:lnTo>
                  <a:lnTo>
                    <a:pt x="15569" y="93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24"/>
            <p:cNvSpPr/>
            <p:nvPr/>
          </p:nvSpPr>
          <p:spPr>
            <a:xfrm>
              <a:off x="8455485" y="4661319"/>
              <a:ext cx="351578" cy="482196"/>
            </a:xfrm>
            <a:custGeom>
              <a:avLst/>
              <a:gdLst/>
              <a:ahLst/>
              <a:cxnLst/>
              <a:rect l="l" t="t" r="r" b="b"/>
              <a:pathLst>
                <a:path w="8153" h="11182" extrusionOk="0">
                  <a:moveTo>
                    <a:pt x="0" y="1"/>
                  </a:moveTo>
                  <a:lnTo>
                    <a:pt x="0" y="11181"/>
                  </a:lnTo>
                  <a:lnTo>
                    <a:pt x="8152" y="11181"/>
                  </a:lnTo>
                  <a:lnTo>
                    <a:pt x="8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24"/>
            <p:cNvSpPr/>
            <p:nvPr/>
          </p:nvSpPr>
          <p:spPr>
            <a:xfrm>
              <a:off x="8807015" y="4661319"/>
              <a:ext cx="671417" cy="482196"/>
            </a:xfrm>
            <a:custGeom>
              <a:avLst/>
              <a:gdLst/>
              <a:ahLst/>
              <a:cxnLst/>
              <a:rect l="l" t="t" r="r" b="b"/>
              <a:pathLst>
                <a:path w="15570" h="11182" extrusionOk="0">
                  <a:moveTo>
                    <a:pt x="0" y="1"/>
                  </a:moveTo>
                  <a:lnTo>
                    <a:pt x="0" y="11181"/>
                  </a:lnTo>
                  <a:lnTo>
                    <a:pt x="15569" y="11181"/>
                  </a:lnTo>
                  <a:lnTo>
                    <a:pt x="15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4"/>
            <p:cNvSpPr/>
            <p:nvPr/>
          </p:nvSpPr>
          <p:spPr>
            <a:xfrm>
              <a:off x="8310552" y="4494523"/>
              <a:ext cx="495823" cy="76974"/>
            </a:xfrm>
            <a:custGeom>
              <a:avLst/>
              <a:gdLst/>
              <a:ahLst/>
              <a:cxnLst/>
              <a:rect l="l" t="t" r="r" b="b"/>
              <a:pathLst>
                <a:path w="11498" h="1785" extrusionOk="0">
                  <a:moveTo>
                    <a:pt x="1" y="1"/>
                  </a:moveTo>
                  <a:lnTo>
                    <a:pt x="1" y="1784"/>
                  </a:lnTo>
                  <a:lnTo>
                    <a:pt x="11498" y="1784"/>
                  </a:lnTo>
                  <a:lnTo>
                    <a:pt x="11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9" name="Google Shape;679;p24"/>
          <p:cNvGrpSpPr/>
          <p:nvPr/>
        </p:nvGrpSpPr>
        <p:grpSpPr>
          <a:xfrm>
            <a:off x="7727061" y="-43426"/>
            <a:ext cx="1264848" cy="1524629"/>
            <a:chOff x="7349325" y="-31901"/>
            <a:chExt cx="1502551" cy="1811153"/>
          </a:xfrm>
        </p:grpSpPr>
        <p:sp>
          <p:nvSpPr>
            <p:cNvPr id="680" name="Google Shape;680;p24"/>
            <p:cNvSpPr/>
            <p:nvPr/>
          </p:nvSpPr>
          <p:spPr>
            <a:xfrm>
              <a:off x="7578815" y="-31901"/>
              <a:ext cx="13024" cy="691587"/>
            </a:xfrm>
            <a:custGeom>
              <a:avLst/>
              <a:gdLst/>
              <a:ahLst/>
              <a:cxnLst/>
              <a:rect l="l" t="t" r="r" b="b"/>
              <a:pathLst>
                <a:path w="121" h="6425" extrusionOk="0">
                  <a:moveTo>
                    <a:pt x="0" y="1"/>
                  </a:moveTo>
                  <a:lnTo>
                    <a:pt x="0" y="6424"/>
                  </a:lnTo>
                  <a:lnTo>
                    <a:pt x="121" y="6424"/>
                  </a:lnTo>
                  <a:lnTo>
                    <a:pt x="12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4"/>
            <p:cNvSpPr/>
            <p:nvPr/>
          </p:nvSpPr>
          <p:spPr>
            <a:xfrm>
              <a:off x="7349325" y="443008"/>
              <a:ext cx="472001" cy="472001"/>
            </a:xfrm>
            <a:custGeom>
              <a:avLst/>
              <a:gdLst/>
              <a:ahLst/>
              <a:cxnLst/>
              <a:rect l="l" t="t" r="r" b="b"/>
              <a:pathLst>
                <a:path w="4385" h="4385" extrusionOk="0">
                  <a:moveTo>
                    <a:pt x="2192" y="1"/>
                  </a:moveTo>
                  <a:cubicBezTo>
                    <a:pt x="982" y="1"/>
                    <a:pt x="1" y="982"/>
                    <a:pt x="1" y="2193"/>
                  </a:cubicBezTo>
                  <a:cubicBezTo>
                    <a:pt x="1" y="3403"/>
                    <a:pt x="982" y="4384"/>
                    <a:pt x="2192" y="4384"/>
                  </a:cubicBezTo>
                  <a:cubicBezTo>
                    <a:pt x="3403" y="4384"/>
                    <a:pt x="4384" y="3403"/>
                    <a:pt x="4384" y="2193"/>
                  </a:cubicBezTo>
                  <a:cubicBezTo>
                    <a:pt x="4384" y="982"/>
                    <a:pt x="3403" y="1"/>
                    <a:pt x="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4"/>
            <p:cNvSpPr/>
            <p:nvPr/>
          </p:nvSpPr>
          <p:spPr>
            <a:xfrm>
              <a:off x="8075360" y="-31901"/>
              <a:ext cx="12809" cy="1617399"/>
            </a:xfrm>
            <a:custGeom>
              <a:avLst/>
              <a:gdLst/>
              <a:ahLst/>
              <a:cxnLst/>
              <a:rect l="l" t="t" r="r" b="b"/>
              <a:pathLst>
                <a:path w="119" h="15026" extrusionOk="0">
                  <a:moveTo>
                    <a:pt x="1" y="1"/>
                  </a:moveTo>
                  <a:lnTo>
                    <a:pt x="1" y="15026"/>
                  </a:lnTo>
                  <a:lnTo>
                    <a:pt x="118" y="15026"/>
                  </a:lnTo>
                  <a:lnTo>
                    <a:pt x="11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4"/>
            <p:cNvSpPr/>
            <p:nvPr/>
          </p:nvSpPr>
          <p:spPr>
            <a:xfrm>
              <a:off x="7845978" y="1307251"/>
              <a:ext cx="471894" cy="472001"/>
            </a:xfrm>
            <a:custGeom>
              <a:avLst/>
              <a:gdLst/>
              <a:ahLst/>
              <a:cxnLst/>
              <a:rect l="l" t="t" r="r" b="b"/>
              <a:pathLst>
                <a:path w="4384" h="4385" extrusionOk="0">
                  <a:moveTo>
                    <a:pt x="2192" y="1"/>
                  </a:moveTo>
                  <a:cubicBezTo>
                    <a:pt x="981" y="1"/>
                    <a:pt x="0" y="982"/>
                    <a:pt x="0" y="2193"/>
                  </a:cubicBezTo>
                  <a:cubicBezTo>
                    <a:pt x="0" y="3403"/>
                    <a:pt x="981" y="4384"/>
                    <a:pt x="2192" y="4384"/>
                  </a:cubicBezTo>
                  <a:cubicBezTo>
                    <a:pt x="3400" y="4384"/>
                    <a:pt x="4384" y="3403"/>
                    <a:pt x="4384" y="2193"/>
                  </a:cubicBezTo>
                  <a:cubicBezTo>
                    <a:pt x="4384" y="982"/>
                    <a:pt x="3400" y="1"/>
                    <a:pt x="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24"/>
            <p:cNvSpPr/>
            <p:nvPr/>
          </p:nvSpPr>
          <p:spPr>
            <a:xfrm>
              <a:off x="8615931" y="-31901"/>
              <a:ext cx="13024" cy="691587"/>
            </a:xfrm>
            <a:custGeom>
              <a:avLst/>
              <a:gdLst/>
              <a:ahLst/>
              <a:cxnLst/>
              <a:rect l="l" t="t" r="r" b="b"/>
              <a:pathLst>
                <a:path w="121" h="6425" extrusionOk="0">
                  <a:moveTo>
                    <a:pt x="0" y="1"/>
                  </a:moveTo>
                  <a:lnTo>
                    <a:pt x="0" y="6424"/>
                  </a:lnTo>
                  <a:lnTo>
                    <a:pt x="120" y="6424"/>
                  </a:lnTo>
                  <a:lnTo>
                    <a:pt x="120"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24"/>
            <p:cNvSpPr/>
            <p:nvPr/>
          </p:nvSpPr>
          <p:spPr>
            <a:xfrm>
              <a:off x="8379983" y="369597"/>
              <a:ext cx="471894" cy="471894"/>
            </a:xfrm>
            <a:custGeom>
              <a:avLst/>
              <a:gdLst/>
              <a:ahLst/>
              <a:cxnLst/>
              <a:rect l="l" t="t" r="r" b="b"/>
              <a:pathLst>
                <a:path w="4384" h="4384" extrusionOk="0">
                  <a:moveTo>
                    <a:pt x="2192" y="0"/>
                  </a:moveTo>
                  <a:cubicBezTo>
                    <a:pt x="981" y="0"/>
                    <a:pt x="0" y="984"/>
                    <a:pt x="0" y="2192"/>
                  </a:cubicBezTo>
                  <a:cubicBezTo>
                    <a:pt x="0" y="3403"/>
                    <a:pt x="981" y="4384"/>
                    <a:pt x="2192" y="4384"/>
                  </a:cubicBezTo>
                  <a:cubicBezTo>
                    <a:pt x="3403" y="4384"/>
                    <a:pt x="4384" y="3403"/>
                    <a:pt x="4384" y="2192"/>
                  </a:cubicBezTo>
                  <a:cubicBezTo>
                    <a:pt x="4384" y="984"/>
                    <a:pt x="3403" y="0"/>
                    <a:pt x="2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6" name="Google Shape;686;p24"/>
          <p:cNvGrpSpPr/>
          <p:nvPr/>
        </p:nvGrpSpPr>
        <p:grpSpPr>
          <a:xfrm>
            <a:off x="-31225" y="3653052"/>
            <a:ext cx="1791133" cy="1566653"/>
            <a:chOff x="-31225" y="3576852"/>
            <a:chExt cx="1791133" cy="1566653"/>
          </a:xfrm>
        </p:grpSpPr>
        <p:sp>
          <p:nvSpPr>
            <p:cNvPr id="687" name="Google Shape;687;p24"/>
            <p:cNvSpPr/>
            <p:nvPr/>
          </p:nvSpPr>
          <p:spPr>
            <a:xfrm>
              <a:off x="-31225" y="3576852"/>
              <a:ext cx="74619" cy="334822"/>
            </a:xfrm>
            <a:custGeom>
              <a:avLst/>
              <a:gdLst/>
              <a:ahLst/>
              <a:cxnLst/>
              <a:rect l="l" t="t" r="r" b="b"/>
              <a:pathLst>
                <a:path w="1275" h="5721" extrusionOk="0">
                  <a:moveTo>
                    <a:pt x="1248" y="1"/>
                  </a:moveTo>
                  <a:lnTo>
                    <a:pt x="1" y="320"/>
                  </a:lnTo>
                  <a:lnTo>
                    <a:pt x="1" y="5720"/>
                  </a:lnTo>
                  <a:lnTo>
                    <a:pt x="1274" y="5524"/>
                  </a:lnTo>
                  <a:lnTo>
                    <a:pt x="1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4"/>
            <p:cNvSpPr/>
            <p:nvPr/>
          </p:nvSpPr>
          <p:spPr>
            <a:xfrm>
              <a:off x="41813" y="3576852"/>
              <a:ext cx="443444" cy="457431"/>
            </a:xfrm>
            <a:custGeom>
              <a:avLst/>
              <a:gdLst/>
              <a:ahLst/>
              <a:cxnLst/>
              <a:rect l="l" t="t" r="r" b="b"/>
              <a:pathLst>
                <a:path w="7577" h="7816" extrusionOk="0">
                  <a:moveTo>
                    <a:pt x="0" y="1"/>
                  </a:moveTo>
                  <a:lnTo>
                    <a:pt x="0" y="7815"/>
                  </a:lnTo>
                  <a:lnTo>
                    <a:pt x="7577" y="7815"/>
                  </a:lnTo>
                  <a:lnTo>
                    <a:pt x="7577" y="119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4"/>
            <p:cNvSpPr/>
            <p:nvPr/>
          </p:nvSpPr>
          <p:spPr>
            <a:xfrm>
              <a:off x="443581" y="3741715"/>
              <a:ext cx="128170" cy="392527"/>
            </a:xfrm>
            <a:custGeom>
              <a:avLst/>
              <a:gdLst/>
              <a:ahLst/>
              <a:cxnLst/>
              <a:rect l="l" t="t" r="r" b="b"/>
              <a:pathLst>
                <a:path w="2190" h="6707" extrusionOk="0">
                  <a:moveTo>
                    <a:pt x="1266" y="0"/>
                  </a:moveTo>
                  <a:lnTo>
                    <a:pt x="0" y="317"/>
                  </a:lnTo>
                  <a:lnTo>
                    <a:pt x="0" y="6706"/>
                  </a:lnTo>
                  <a:lnTo>
                    <a:pt x="2137" y="6322"/>
                  </a:lnTo>
                  <a:lnTo>
                    <a:pt x="2189" y="2378"/>
                  </a:lnTo>
                  <a:lnTo>
                    <a:pt x="1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4"/>
            <p:cNvSpPr/>
            <p:nvPr/>
          </p:nvSpPr>
          <p:spPr>
            <a:xfrm>
              <a:off x="517673" y="3741715"/>
              <a:ext cx="389425" cy="546506"/>
            </a:xfrm>
            <a:custGeom>
              <a:avLst/>
              <a:gdLst/>
              <a:ahLst/>
              <a:cxnLst/>
              <a:rect l="l" t="t" r="r" b="b"/>
              <a:pathLst>
                <a:path w="6654" h="9338" extrusionOk="0">
                  <a:moveTo>
                    <a:pt x="0" y="0"/>
                  </a:moveTo>
                  <a:lnTo>
                    <a:pt x="0" y="9117"/>
                  </a:lnTo>
                  <a:lnTo>
                    <a:pt x="871" y="9337"/>
                  </a:lnTo>
                  <a:lnTo>
                    <a:pt x="6653" y="9337"/>
                  </a:lnTo>
                  <a:lnTo>
                    <a:pt x="6653" y="79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4"/>
            <p:cNvSpPr/>
            <p:nvPr/>
          </p:nvSpPr>
          <p:spPr>
            <a:xfrm>
              <a:off x="-31225" y="3815924"/>
              <a:ext cx="1686047" cy="1327581"/>
            </a:xfrm>
            <a:custGeom>
              <a:avLst/>
              <a:gdLst/>
              <a:ahLst/>
              <a:cxnLst/>
              <a:rect l="l" t="t" r="r" b="b"/>
              <a:pathLst>
                <a:path w="28809" h="22684" extrusionOk="0">
                  <a:moveTo>
                    <a:pt x="4980" y="1"/>
                  </a:moveTo>
                  <a:lnTo>
                    <a:pt x="1" y="1091"/>
                  </a:lnTo>
                  <a:lnTo>
                    <a:pt x="1" y="22684"/>
                  </a:lnTo>
                  <a:lnTo>
                    <a:pt x="28808" y="22684"/>
                  </a:lnTo>
                  <a:lnTo>
                    <a:pt x="28808" y="19255"/>
                  </a:lnTo>
                  <a:lnTo>
                    <a:pt x="24830" y="19359"/>
                  </a:lnTo>
                  <a:lnTo>
                    <a:pt x="24830" y="15999"/>
                  </a:lnTo>
                  <a:lnTo>
                    <a:pt x="21049" y="16174"/>
                  </a:lnTo>
                  <a:lnTo>
                    <a:pt x="21049" y="13007"/>
                  </a:lnTo>
                  <a:lnTo>
                    <a:pt x="17581" y="13339"/>
                  </a:lnTo>
                  <a:lnTo>
                    <a:pt x="17581" y="10242"/>
                  </a:lnTo>
                  <a:lnTo>
                    <a:pt x="14202" y="10629"/>
                  </a:lnTo>
                  <a:lnTo>
                    <a:pt x="14202" y="7392"/>
                  </a:lnTo>
                  <a:lnTo>
                    <a:pt x="10998" y="7849"/>
                  </a:lnTo>
                  <a:lnTo>
                    <a:pt x="10998" y="4928"/>
                  </a:lnTo>
                  <a:lnTo>
                    <a:pt x="7972" y="5438"/>
                  </a:lnTo>
                  <a:lnTo>
                    <a:pt x="7972" y="2640"/>
                  </a:lnTo>
                  <a:lnTo>
                    <a:pt x="4980" y="3273"/>
                  </a:lnTo>
                  <a:lnTo>
                    <a:pt x="49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24"/>
            <p:cNvSpPr/>
            <p:nvPr/>
          </p:nvSpPr>
          <p:spPr>
            <a:xfrm>
              <a:off x="260225" y="3815924"/>
              <a:ext cx="103940" cy="191552"/>
            </a:xfrm>
            <a:custGeom>
              <a:avLst/>
              <a:gdLst/>
              <a:ahLst/>
              <a:cxnLst/>
              <a:rect l="l" t="t" r="r" b="b"/>
              <a:pathLst>
                <a:path w="1776" h="3273" extrusionOk="0">
                  <a:moveTo>
                    <a:pt x="0" y="1"/>
                  </a:moveTo>
                  <a:lnTo>
                    <a:pt x="0" y="3273"/>
                  </a:lnTo>
                  <a:lnTo>
                    <a:pt x="1776" y="2896"/>
                  </a:lnTo>
                  <a:lnTo>
                    <a:pt x="1776" y="1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24"/>
            <p:cNvSpPr/>
            <p:nvPr/>
          </p:nvSpPr>
          <p:spPr>
            <a:xfrm>
              <a:off x="435330" y="3970370"/>
              <a:ext cx="99844" cy="163870"/>
            </a:xfrm>
            <a:custGeom>
              <a:avLst/>
              <a:gdLst/>
              <a:ahLst/>
              <a:cxnLst/>
              <a:rect l="l" t="t" r="r" b="b"/>
              <a:pathLst>
                <a:path w="1706" h="2800" extrusionOk="0">
                  <a:moveTo>
                    <a:pt x="0" y="1"/>
                  </a:moveTo>
                  <a:lnTo>
                    <a:pt x="0" y="2799"/>
                  </a:lnTo>
                  <a:lnTo>
                    <a:pt x="1705" y="2511"/>
                  </a:lnTo>
                  <a:lnTo>
                    <a:pt x="1705" y="12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24"/>
            <p:cNvSpPr/>
            <p:nvPr/>
          </p:nvSpPr>
          <p:spPr>
            <a:xfrm>
              <a:off x="799877" y="4248477"/>
              <a:ext cx="107218" cy="189562"/>
            </a:xfrm>
            <a:custGeom>
              <a:avLst/>
              <a:gdLst/>
              <a:ahLst/>
              <a:cxnLst/>
              <a:rect l="l" t="t" r="r" b="b"/>
              <a:pathLst>
                <a:path w="1832" h="3239" extrusionOk="0">
                  <a:moveTo>
                    <a:pt x="1" y="1"/>
                  </a:moveTo>
                  <a:lnTo>
                    <a:pt x="1" y="3238"/>
                  </a:lnTo>
                  <a:lnTo>
                    <a:pt x="1831" y="3016"/>
                  </a:lnTo>
                  <a:lnTo>
                    <a:pt x="1831" y="1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24"/>
            <p:cNvSpPr/>
            <p:nvPr/>
          </p:nvSpPr>
          <p:spPr>
            <a:xfrm>
              <a:off x="612365" y="4104332"/>
              <a:ext cx="105228" cy="171010"/>
            </a:xfrm>
            <a:custGeom>
              <a:avLst/>
              <a:gdLst/>
              <a:ahLst/>
              <a:cxnLst/>
              <a:rect l="l" t="t" r="r" b="b"/>
              <a:pathLst>
                <a:path w="1798" h="2922" extrusionOk="0">
                  <a:moveTo>
                    <a:pt x="1" y="0"/>
                  </a:moveTo>
                  <a:lnTo>
                    <a:pt x="1" y="2921"/>
                  </a:lnTo>
                  <a:lnTo>
                    <a:pt x="1798" y="2665"/>
                  </a:lnTo>
                  <a:lnTo>
                    <a:pt x="1798" y="8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24"/>
            <p:cNvSpPr/>
            <p:nvPr/>
          </p:nvSpPr>
          <p:spPr>
            <a:xfrm>
              <a:off x="997630" y="4411175"/>
              <a:ext cx="105052" cy="185407"/>
            </a:xfrm>
            <a:custGeom>
              <a:avLst/>
              <a:gdLst/>
              <a:ahLst/>
              <a:cxnLst/>
              <a:rect l="l" t="t" r="r" b="b"/>
              <a:pathLst>
                <a:path w="1795" h="3168" extrusionOk="0">
                  <a:moveTo>
                    <a:pt x="1795" y="1"/>
                  </a:moveTo>
                  <a:lnTo>
                    <a:pt x="1" y="71"/>
                  </a:lnTo>
                  <a:lnTo>
                    <a:pt x="1" y="3168"/>
                  </a:lnTo>
                  <a:lnTo>
                    <a:pt x="1795" y="2995"/>
                  </a:lnTo>
                  <a:lnTo>
                    <a:pt x="1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24"/>
            <p:cNvSpPr/>
            <p:nvPr/>
          </p:nvSpPr>
          <p:spPr>
            <a:xfrm>
              <a:off x="1200591" y="4577092"/>
              <a:ext cx="103063" cy="185407"/>
            </a:xfrm>
            <a:custGeom>
              <a:avLst/>
              <a:gdLst/>
              <a:ahLst/>
              <a:cxnLst/>
              <a:rect l="l" t="t" r="r" b="b"/>
              <a:pathLst>
                <a:path w="1761" h="3168" extrusionOk="0">
                  <a:moveTo>
                    <a:pt x="1" y="1"/>
                  </a:moveTo>
                  <a:lnTo>
                    <a:pt x="1" y="3168"/>
                  </a:lnTo>
                  <a:lnTo>
                    <a:pt x="1761" y="3087"/>
                  </a:lnTo>
                  <a:lnTo>
                    <a:pt x="1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24"/>
            <p:cNvSpPr/>
            <p:nvPr/>
          </p:nvSpPr>
          <p:spPr>
            <a:xfrm>
              <a:off x="1421930" y="4752197"/>
              <a:ext cx="106281" cy="196761"/>
            </a:xfrm>
            <a:custGeom>
              <a:avLst/>
              <a:gdLst/>
              <a:ahLst/>
              <a:cxnLst/>
              <a:rect l="l" t="t" r="r" b="b"/>
              <a:pathLst>
                <a:path w="1816" h="3362" extrusionOk="0">
                  <a:moveTo>
                    <a:pt x="0" y="1"/>
                  </a:moveTo>
                  <a:lnTo>
                    <a:pt x="0" y="3361"/>
                  </a:lnTo>
                  <a:lnTo>
                    <a:pt x="1815" y="3314"/>
                  </a:lnTo>
                  <a:lnTo>
                    <a:pt x="1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24"/>
            <p:cNvSpPr/>
            <p:nvPr/>
          </p:nvSpPr>
          <p:spPr>
            <a:xfrm>
              <a:off x="1654739" y="4942752"/>
              <a:ext cx="105169" cy="200741"/>
            </a:xfrm>
            <a:custGeom>
              <a:avLst/>
              <a:gdLst/>
              <a:ahLst/>
              <a:cxnLst/>
              <a:rect l="l" t="t" r="r" b="b"/>
              <a:pathLst>
                <a:path w="1797" h="3430" extrusionOk="0">
                  <a:moveTo>
                    <a:pt x="0" y="1"/>
                  </a:moveTo>
                  <a:lnTo>
                    <a:pt x="0" y="3430"/>
                  </a:lnTo>
                  <a:lnTo>
                    <a:pt x="1797" y="3430"/>
                  </a:ln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00" name="Google Shape;700;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701" name="Google Shape;70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02" name="Google Shape;702;p24"/>
          <p:cNvSpPr txBox="1">
            <a:spLocks noGrp="1"/>
          </p:cNvSpPr>
          <p:nvPr>
            <p:ph type="subTitle" idx="1"/>
          </p:nvPr>
        </p:nvSpPr>
        <p:spPr>
          <a:xfrm>
            <a:off x="3406650" y="3643725"/>
            <a:ext cx="2330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703" name="Google Shape;703;p24"/>
          <p:cNvSpPr txBox="1">
            <a:spLocks noGrp="1"/>
          </p:cNvSpPr>
          <p:nvPr>
            <p:ph type="subTitle" idx="2"/>
          </p:nvPr>
        </p:nvSpPr>
        <p:spPr>
          <a:xfrm>
            <a:off x="5858600" y="3643725"/>
            <a:ext cx="2330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704" name="Google Shape;704;p24"/>
          <p:cNvSpPr txBox="1">
            <a:spLocks noGrp="1"/>
          </p:cNvSpPr>
          <p:nvPr>
            <p:ph type="subTitle" idx="3"/>
          </p:nvPr>
        </p:nvSpPr>
        <p:spPr>
          <a:xfrm>
            <a:off x="5858600" y="3277825"/>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200" b="1">
                <a:solidFill>
                  <a:schemeClr val="lt1"/>
                </a:solidFill>
                <a:latin typeface="Bai Jamjuree"/>
                <a:ea typeface="Bai Jamjuree"/>
                <a:cs typeface="Bai Jamjuree"/>
                <a:sym typeface="Bai Jamjure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705" name="Google Shape;705;p24"/>
          <p:cNvSpPr txBox="1">
            <a:spLocks noGrp="1"/>
          </p:cNvSpPr>
          <p:nvPr>
            <p:ph type="subTitle" idx="4"/>
          </p:nvPr>
        </p:nvSpPr>
        <p:spPr>
          <a:xfrm>
            <a:off x="954700" y="3643725"/>
            <a:ext cx="2330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None/>
              <a:defRPr sz="1400">
                <a:solidFill>
                  <a:schemeClr val="dk1"/>
                </a:solidFill>
              </a:defRPr>
            </a:lvl1pPr>
            <a:lvl2pPr lvl="1" rtl="0">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lvl="2"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3pPr>
            <a:lvl4pPr lvl="3"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4pPr>
            <a:lvl5pPr lvl="4"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5pPr>
            <a:lvl6pPr lvl="5"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6pPr>
            <a:lvl7pPr lvl="6"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7pPr>
            <a:lvl8pPr lvl="7" rtl="0">
              <a:spcBef>
                <a:spcPts val="1600"/>
              </a:spcBef>
              <a:spcAft>
                <a:spcPts val="0"/>
              </a:spcAft>
              <a:buClr>
                <a:schemeClr val="dk1"/>
              </a:buClr>
              <a:buSzPts val="1400"/>
              <a:buFont typeface="Arial"/>
              <a:buNone/>
              <a:defRPr sz="1400">
                <a:solidFill>
                  <a:schemeClr val="dk1"/>
                </a:solidFill>
                <a:latin typeface="Arial"/>
                <a:ea typeface="Arial"/>
                <a:cs typeface="Arial"/>
                <a:sym typeface="Arial"/>
              </a:defRPr>
            </a:lvl8pPr>
            <a:lvl9pPr lvl="8" rtl="0">
              <a:spcBef>
                <a:spcPts val="1600"/>
              </a:spcBef>
              <a:spcAft>
                <a:spcPts val="1600"/>
              </a:spcAft>
              <a:buClr>
                <a:schemeClr val="dk1"/>
              </a:buClr>
              <a:buSzPts val="1400"/>
              <a:buFont typeface="Arial"/>
              <a:buNone/>
              <a:defRPr sz="1400">
                <a:solidFill>
                  <a:schemeClr val="dk1"/>
                </a:solidFill>
                <a:latin typeface="Arial"/>
                <a:ea typeface="Arial"/>
                <a:cs typeface="Arial"/>
                <a:sym typeface="Arial"/>
              </a:defRPr>
            </a:lvl9pPr>
          </a:lstStyle>
          <a:p>
            <a:endParaRPr/>
          </a:p>
        </p:txBody>
      </p:sp>
      <p:sp>
        <p:nvSpPr>
          <p:cNvPr id="706" name="Google Shape;706;p24"/>
          <p:cNvSpPr txBox="1">
            <a:spLocks noGrp="1"/>
          </p:cNvSpPr>
          <p:nvPr>
            <p:ph type="subTitle" idx="5"/>
          </p:nvPr>
        </p:nvSpPr>
        <p:spPr>
          <a:xfrm>
            <a:off x="954700" y="3277825"/>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200" b="1">
                <a:solidFill>
                  <a:schemeClr val="lt1"/>
                </a:solidFill>
                <a:latin typeface="Bai Jamjuree"/>
                <a:ea typeface="Bai Jamjuree"/>
                <a:cs typeface="Bai Jamjuree"/>
                <a:sym typeface="Bai Jamjure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707" name="Google Shape;707;p24"/>
          <p:cNvSpPr txBox="1">
            <a:spLocks noGrp="1"/>
          </p:cNvSpPr>
          <p:nvPr>
            <p:ph type="subTitle" idx="6"/>
          </p:nvPr>
        </p:nvSpPr>
        <p:spPr>
          <a:xfrm>
            <a:off x="3406650" y="3277825"/>
            <a:ext cx="2330700" cy="453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500"/>
              <a:buFont typeface="Arial"/>
              <a:buNone/>
              <a:defRPr sz="2200" b="1">
                <a:solidFill>
                  <a:schemeClr val="lt1"/>
                </a:solidFill>
                <a:latin typeface="Bai Jamjuree"/>
                <a:ea typeface="Bai Jamjuree"/>
                <a:cs typeface="Bai Jamjuree"/>
                <a:sym typeface="Bai Jamjuree"/>
              </a:defRPr>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160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1600"/>
              </a:spcBef>
              <a:spcAft>
                <a:spcPts val="160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BLANK_1_1_1_2_2">
    <p:bg>
      <p:bgPr>
        <a:solidFill>
          <a:schemeClr val="lt2"/>
        </a:solidFill>
        <a:effectLst/>
      </p:bgPr>
    </p:bg>
    <p:spTree>
      <p:nvGrpSpPr>
        <p:cNvPr id="1" name="Shape 708"/>
        <p:cNvGrpSpPr/>
        <p:nvPr/>
      </p:nvGrpSpPr>
      <p:grpSpPr>
        <a:xfrm>
          <a:off x="0" y="0"/>
          <a:ext cx="0" cy="0"/>
          <a:chOff x="0" y="0"/>
          <a:chExt cx="0" cy="0"/>
        </a:xfrm>
      </p:grpSpPr>
      <p:sp>
        <p:nvSpPr>
          <p:cNvPr id="709" name="Google Shape;709;p25"/>
          <p:cNvSpPr/>
          <p:nvPr/>
        </p:nvSpPr>
        <p:spPr>
          <a:xfrm flipH="1">
            <a:off x="8262303" y="-211449"/>
            <a:ext cx="1166527" cy="1166666"/>
          </a:xfrm>
          <a:custGeom>
            <a:avLst/>
            <a:gdLst/>
            <a:ahLst/>
            <a:cxnLst/>
            <a:rect l="l" t="t" r="r" b="b"/>
            <a:pathLst>
              <a:path w="6173" h="6173" extrusionOk="0">
                <a:moveTo>
                  <a:pt x="3086" y="1"/>
                </a:moveTo>
                <a:cubicBezTo>
                  <a:pt x="1381" y="1"/>
                  <a:pt x="0" y="1381"/>
                  <a:pt x="0" y="3087"/>
                </a:cubicBezTo>
                <a:cubicBezTo>
                  <a:pt x="0" y="4792"/>
                  <a:pt x="1381" y="6173"/>
                  <a:pt x="3086" y="6173"/>
                </a:cubicBezTo>
                <a:cubicBezTo>
                  <a:pt x="4792" y="6173"/>
                  <a:pt x="6173" y="4792"/>
                  <a:pt x="6173" y="3087"/>
                </a:cubicBezTo>
                <a:cubicBezTo>
                  <a:pt x="6173" y="1381"/>
                  <a:pt x="4792" y="1"/>
                  <a:pt x="3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0" name="Google Shape;710;p25"/>
          <p:cNvGrpSpPr/>
          <p:nvPr/>
        </p:nvGrpSpPr>
        <p:grpSpPr>
          <a:xfrm>
            <a:off x="-119082" y="1403327"/>
            <a:ext cx="9263082" cy="3824542"/>
            <a:chOff x="-119082" y="1403327"/>
            <a:chExt cx="9263082" cy="3824542"/>
          </a:xfrm>
        </p:grpSpPr>
        <p:grpSp>
          <p:nvGrpSpPr>
            <p:cNvPr id="711" name="Google Shape;711;p25"/>
            <p:cNvGrpSpPr/>
            <p:nvPr/>
          </p:nvGrpSpPr>
          <p:grpSpPr>
            <a:xfrm>
              <a:off x="2008451" y="2093082"/>
              <a:ext cx="1962828" cy="2682001"/>
              <a:chOff x="-43642" y="1403327"/>
              <a:chExt cx="2448026" cy="3344974"/>
            </a:xfrm>
          </p:grpSpPr>
          <p:sp>
            <p:nvSpPr>
              <p:cNvPr id="712" name="Google Shape;712;p25"/>
              <p:cNvSpPr/>
              <p:nvPr/>
            </p:nvSpPr>
            <p:spPr>
              <a:xfrm flipH="1">
                <a:off x="1789468" y="1403327"/>
                <a:ext cx="614916" cy="3344974"/>
              </a:xfrm>
              <a:custGeom>
                <a:avLst/>
                <a:gdLst/>
                <a:ahLst/>
                <a:cxnLst/>
                <a:rect l="l" t="t" r="r" b="b"/>
                <a:pathLst>
                  <a:path w="8287" h="45079" extrusionOk="0">
                    <a:moveTo>
                      <a:pt x="8286" y="0"/>
                    </a:moveTo>
                    <a:lnTo>
                      <a:pt x="1" y="3526"/>
                    </a:lnTo>
                    <a:lnTo>
                      <a:pt x="1" y="43449"/>
                    </a:lnTo>
                    <a:lnTo>
                      <a:pt x="8286" y="45078"/>
                    </a:lnTo>
                    <a:lnTo>
                      <a:pt x="8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5"/>
              <p:cNvSpPr/>
              <p:nvPr/>
            </p:nvSpPr>
            <p:spPr>
              <a:xfrm flipH="1">
                <a:off x="-43642" y="1403327"/>
                <a:ext cx="1833173" cy="3344974"/>
              </a:xfrm>
              <a:custGeom>
                <a:avLst/>
                <a:gdLst/>
                <a:ahLst/>
                <a:cxnLst/>
                <a:rect l="l" t="t" r="r" b="b"/>
                <a:pathLst>
                  <a:path w="24705" h="45079" extrusionOk="0">
                    <a:moveTo>
                      <a:pt x="0" y="0"/>
                    </a:moveTo>
                    <a:lnTo>
                      <a:pt x="0" y="45078"/>
                    </a:lnTo>
                    <a:lnTo>
                      <a:pt x="24704" y="41307"/>
                    </a:lnTo>
                    <a:lnTo>
                      <a:pt x="24704" y="878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25"/>
            <p:cNvGrpSpPr/>
            <p:nvPr/>
          </p:nvGrpSpPr>
          <p:grpSpPr>
            <a:xfrm>
              <a:off x="-119082" y="1403327"/>
              <a:ext cx="9263082" cy="3824542"/>
              <a:chOff x="-119082" y="1403327"/>
              <a:chExt cx="9263082" cy="3824542"/>
            </a:xfrm>
          </p:grpSpPr>
          <p:sp>
            <p:nvSpPr>
              <p:cNvPr id="715" name="Google Shape;715;p25"/>
              <p:cNvSpPr/>
              <p:nvPr/>
            </p:nvSpPr>
            <p:spPr>
              <a:xfrm flipH="1">
                <a:off x="-119082" y="1418267"/>
                <a:ext cx="1526197" cy="763024"/>
              </a:xfrm>
              <a:custGeom>
                <a:avLst/>
                <a:gdLst/>
                <a:ahLst/>
                <a:cxnLst/>
                <a:rect l="l" t="t" r="r" b="b"/>
                <a:pathLst>
                  <a:path w="20568" h="10283" extrusionOk="0">
                    <a:moveTo>
                      <a:pt x="19968" y="2061"/>
                    </a:moveTo>
                    <a:cubicBezTo>
                      <a:pt x="19968" y="2061"/>
                      <a:pt x="19968" y="2061"/>
                      <a:pt x="19968" y="2061"/>
                    </a:cubicBezTo>
                    <a:cubicBezTo>
                      <a:pt x="19968" y="2061"/>
                      <a:pt x="19968" y="2061"/>
                      <a:pt x="19968" y="2061"/>
                    </a:cubicBezTo>
                    <a:close/>
                    <a:moveTo>
                      <a:pt x="2671" y="0"/>
                    </a:moveTo>
                    <a:cubicBezTo>
                      <a:pt x="2638" y="0"/>
                      <a:pt x="2605" y="1"/>
                      <a:pt x="2571" y="3"/>
                    </a:cubicBezTo>
                    <a:cubicBezTo>
                      <a:pt x="1653" y="58"/>
                      <a:pt x="856" y="741"/>
                      <a:pt x="458" y="1567"/>
                    </a:cubicBezTo>
                    <a:cubicBezTo>
                      <a:pt x="58" y="2394"/>
                      <a:pt x="1" y="3348"/>
                      <a:pt x="61" y="4264"/>
                    </a:cubicBezTo>
                    <a:cubicBezTo>
                      <a:pt x="103" y="4873"/>
                      <a:pt x="197" y="5490"/>
                      <a:pt x="448" y="6047"/>
                    </a:cubicBezTo>
                    <a:cubicBezTo>
                      <a:pt x="521" y="6212"/>
                      <a:pt x="610" y="6377"/>
                      <a:pt x="628" y="6557"/>
                    </a:cubicBezTo>
                    <a:cubicBezTo>
                      <a:pt x="647" y="6730"/>
                      <a:pt x="594" y="6902"/>
                      <a:pt x="552" y="7072"/>
                    </a:cubicBezTo>
                    <a:cubicBezTo>
                      <a:pt x="322" y="8043"/>
                      <a:pt x="516" y="9188"/>
                      <a:pt x="1308" y="9795"/>
                    </a:cubicBezTo>
                    <a:lnTo>
                      <a:pt x="18559" y="9795"/>
                    </a:lnTo>
                    <a:cubicBezTo>
                      <a:pt x="18888" y="9795"/>
                      <a:pt x="19152" y="10101"/>
                      <a:pt x="19453" y="10237"/>
                    </a:cubicBezTo>
                    <a:cubicBezTo>
                      <a:pt x="19504" y="10259"/>
                      <a:pt x="19557" y="10283"/>
                      <a:pt x="19611" y="10283"/>
                    </a:cubicBezTo>
                    <a:cubicBezTo>
                      <a:pt x="19626" y="10283"/>
                      <a:pt x="19642" y="10281"/>
                      <a:pt x="19657" y="10276"/>
                    </a:cubicBezTo>
                    <a:cubicBezTo>
                      <a:pt x="19715" y="10258"/>
                      <a:pt x="19754" y="10211"/>
                      <a:pt x="19791" y="10161"/>
                    </a:cubicBezTo>
                    <a:cubicBezTo>
                      <a:pt x="20314" y="9452"/>
                      <a:pt x="20458" y="8534"/>
                      <a:pt x="20510" y="7653"/>
                    </a:cubicBezTo>
                    <a:cubicBezTo>
                      <a:pt x="20567" y="6625"/>
                      <a:pt x="20526" y="5592"/>
                      <a:pt x="20382" y="4572"/>
                    </a:cubicBezTo>
                    <a:cubicBezTo>
                      <a:pt x="20358" y="4421"/>
                      <a:pt x="19961" y="2061"/>
                      <a:pt x="19968" y="2061"/>
                    </a:cubicBezTo>
                    <a:lnTo>
                      <a:pt x="19968" y="2061"/>
                    </a:lnTo>
                    <a:cubicBezTo>
                      <a:pt x="19911" y="2052"/>
                      <a:pt x="19854" y="2048"/>
                      <a:pt x="19798" y="2048"/>
                    </a:cubicBezTo>
                    <a:cubicBezTo>
                      <a:pt x="19270" y="2048"/>
                      <a:pt x="18772" y="2429"/>
                      <a:pt x="18512" y="2904"/>
                    </a:cubicBezTo>
                    <a:cubicBezTo>
                      <a:pt x="18282" y="3324"/>
                      <a:pt x="18195" y="3801"/>
                      <a:pt x="18141" y="4279"/>
                    </a:cubicBezTo>
                    <a:lnTo>
                      <a:pt x="18141" y="4279"/>
                    </a:lnTo>
                    <a:cubicBezTo>
                      <a:pt x="18065" y="4092"/>
                      <a:pt x="17863" y="3934"/>
                      <a:pt x="17654" y="3934"/>
                    </a:cubicBezTo>
                    <a:cubicBezTo>
                      <a:pt x="17620" y="3934"/>
                      <a:pt x="17586" y="3938"/>
                      <a:pt x="17552" y="3947"/>
                    </a:cubicBezTo>
                    <a:cubicBezTo>
                      <a:pt x="17217" y="4036"/>
                      <a:pt x="17041" y="4424"/>
                      <a:pt x="17080" y="4773"/>
                    </a:cubicBezTo>
                    <a:lnTo>
                      <a:pt x="17080" y="4773"/>
                    </a:lnTo>
                    <a:cubicBezTo>
                      <a:pt x="17007" y="4563"/>
                      <a:pt x="16764" y="4435"/>
                      <a:pt x="16535" y="4435"/>
                    </a:cubicBezTo>
                    <a:cubicBezTo>
                      <a:pt x="16371" y="4435"/>
                      <a:pt x="16213" y="4500"/>
                      <a:pt x="16129" y="4648"/>
                    </a:cubicBezTo>
                    <a:cubicBezTo>
                      <a:pt x="16281" y="4326"/>
                      <a:pt x="16239" y="3905"/>
                      <a:pt x="15983" y="3657"/>
                    </a:cubicBezTo>
                    <a:cubicBezTo>
                      <a:pt x="15857" y="3536"/>
                      <a:pt x="15680" y="3473"/>
                      <a:pt x="15506" y="3473"/>
                    </a:cubicBezTo>
                    <a:cubicBezTo>
                      <a:pt x="15326" y="3473"/>
                      <a:pt x="15149" y="3541"/>
                      <a:pt x="15036" y="3680"/>
                    </a:cubicBezTo>
                    <a:cubicBezTo>
                      <a:pt x="15141" y="3267"/>
                      <a:pt x="15248" y="2841"/>
                      <a:pt x="15188" y="2420"/>
                    </a:cubicBezTo>
                    <a:cubicBezTo>
                      <a:pt x="15130" y="1996"/>
                      <a:pt x="14861" y="1572"/>
                      <a:pt x="14448" y="1465"/>
                    </a:cubicBezTo>
                    <a:cubicBezTo>
                      <a:pt x="14396" y="1452"/>
                      <a:pt x="14343" y="1445"/>
                      <a:pt x="14290" y="1445"/>
                    </a:cubicBezTo>
                    <a:cubicBezTo>
                      <a:pt x="13940" y="1445"/>
                      <a:pt x="13585" y="1718"/>
                      <a:pt x="13583" y="2055"/>
                    </a:cubicBezTo>
                    <a:lnTo>
                      <a:pt x="13583" y="2055"/>
                    </a:lnTo>
                    <a:cubicBezTo>
                      <a:pt x="13549" y="1609"/>
                      <a:pt x="13430" y="1173"/>
                      <a:pt x="13231" y="772"/>
                    </a:cubicBezTo>
                    <a:cubicBezTo>
                      <a:pt x="13158" y="623"/>
                      <a:pt x="13067" y="474"/>
                      <a:pt x="12931" y="380"/>
                    </a:cubicBezTo>
                    <a:cubicBezTo>
                      <a:pt x="12836" y="316"/>
                      <a:pt x="12728" y="288"/>
                      <a:pt x="12618" y="288"/>
                    </a:cubicBezTo>
                    <a:cubicBezTo>
                      <a:pt x="12344" y="288"/>
                      <a:pt x="12055" y="464"/>
                      <a:pt x="11905" y="707"/>
                    </a:cubicBezTo>
                    <a:cubicBezTo>
                      <a:pt x="11696" y="1049"/>
                      <a:pt x="11688" y="1476"/>
                      <a:pt x="11683" y="1876"/>
                    </a:cubicBezTo>
                    <a:cubicBezTo>
                      <a:pt x="11310" y="1491"/>
                      <a:pt x="10831" y="1077"/>
                      <a:pt x="10329" y="1077"/>
                    </a:cubicBezTo>
                    <a:cubicBezTo>
                      <a:pt x="10234" y="1077"/>
                      <a:pt x="10137" y="1092"/>
                      <a:pt x="10041" y="1125"/>
                    </a:cubicBezTo>
                    <a:cubicBezTo>
                      <a:pt x="9448" y="1324"/>
                      <a:pt x="9280" y="2052"/>
                      <a:pt x="9220" y="2688"/>
                    </a:cubicBezTo>
                    <a:lnTo>
                      <a:pt x="9220" y="2688"/>
                    </a:lnTo>
                    <a:cubicBezTo>
                      <a:pt x="9219" y="2362"/>
                      <a:pt x="8920" y="2056"/>
                      <a:pt x="8595" y="2056"/>
                    </a:cubicBezTo>
                    <a:cubicBezTo>
                      <a:pt x="8578" y="2056"/>
                      <a:pt x="8560" y="2057"/>
                      <a:pt x="8542" y="2059"/>
                    </a:cubicBezTo>
                    <a:cubicBezTo>
                      <a:pt x="8188" y="2098"/>
                      <a:pt x="7930" y="2499"/>
                      <a:pt x="8016" y="2837"/>
                    </a:cubicBezTo>
                    <a:lnTo>
                      <a:pt x="8016" y="2837"/>
                    </a:lnTo>
                    <a:cubicBezTo>
                      <a:pt x="7847" y="2383"/>
                      <a:pt x="7380" y="2056"/>
                      <a:pt x="6894" y="2056"/>
                    </a:cubicBezTo>
                    <a:cubicBezTo>
                      <a:pt x="6868" y="2056"/>
                      <a:pt x="6842" y="2057"/>
                      <a:pt x="6816" y="2059"/>
                    </a:cubicBezTo>
                    <a:cubicBezTo>
                      <a:pt x="6921" y="1389"/>
                      <a:pt x="6494" y="647"/>
                      <a:pt x="5833" y="492"/>
                    </a:cubicBezTo>
                    <a:cubicBezTo>
                      <a:pt x="5759" y="475"/>
                      <a:pt x="5684" y="467"/>
                      <a:pt x="5609" y="467"/>
                    </a:cubicBezTo>
                    <a:cubicBezTo>
                      <a:pt x="5032" y="467"/>
                      <a:pt x="4458" y="954"/>
                      <a:pt x="4468" y="1531"/>
                    </a:cubicBezTo>
                    <a:lnTo>
                      <a:pt x="4468" y="1531"/>
                    </a:lnTo>
                    <a:cubicBezTo>
                      <a:pt x="4410" y="671"/>
                      <a:pt x="3540" y="0"/>
                      <a:pt x="2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5"/>
              <p:cNvSpPr/>
              <p:nvPr/>
            </p:nvSpPr>
            <p:spPr>
              <a:xfrm flipH="1">
                <a:off x="-43959" y="4623025"/>
                <a:ext cx="9187959" cy="604844"/>
              </a:xfrm>
              <a:custGeom>
                <a:avLst/>
                <a:gdLst/>
                <a:ahLst/>
                <a:cxnLst/>
                <a:rect l="l" t="t" r="r" b="b"/>
                <a:pathLst>
                  <a:path w="36393" h="9223" extrusionOk="0">
                    <a:moveTo>
                      <a:pt x="1" y="1"/>
                    </a:moveTo>
                    <a:lnTo>
                      <a:pt x="1" y="9223"/>
                    </a:lnTo>
                    <a:lnTo>
                      <a:pt x="36393" y="9223"/>
                    </a:lnTo>
                    <a:lnTo>
                      <a:pt x="36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5"/>
              <p:cNvSpPr/>
              <p:nvPr/>
            </p:nvSpPr>
            <p:spPr>
              <a:xfrm flipH="1">
                <a:off x="1789468" y="1403327"/>
                <a:ext cx="614916" cy="3344974"/>
              </a:xfrm>
              <a:custGeom>
                <a:avLst/>
                <a:gdLst/>
                <a:ahLst/>
                <a:cxnLst/>
                <a:rect l="l" t="t" r="r" b="b"/>
                <a:pathLst>
                  <a:path w="8287" h="45079" extrusionOk="0">
                    <a:moveTo>
                      <a:pt x="8286" y="0"/>
                    </a:moveTo>
                    <a:lnTo>
                      <a:pt x="1" y="3526"/>
                    </a:lnTo>
                    <a:lnTo>
                      <a:pt x="1" y="43449"/>
                    </a:lnTo>
                    <a:lnTo>
                      <a:pt x="8286" y="45078"/>
                    </a:lnTo>
                    <a:lnTo>
                      <a:pt x="8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5"/>
              <p:cNvSpPr/>
              <p:nvPr/>
            </p:nvSpPr>
            <p:spPr>
              <a:xfrm flipH="1">
                <a:off x="-43642" y="1403327"/>
                <a:ext cx="1833173" cy="3344974"/>
              </a:xfrm>
              <a:custGeom>
                <a:avLst/>
                <a:gdLst/>
                <a:ahLst/>
                <a:cxnLst/>
                <a:rect l="l" t="t" r="r" b="b"/>
                <a:pathLst>
                  <a:path w="24705" h="45079" extrusionOk="0">
                    <a:moveTo>
                      <a:pt x="0" y="0"/>
                    </a:moveTo>
                    <a:lnTo>
                      <a:pt x="0" y="45078"/>
                    </a:lnTo>
                    <a:lnTo>
                      <a:pt x="24704" y="41307"/>
                    </a:lnTo>
                    <a:lnTo>
                      <a:pt x="24704" y="878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5"/>
              <p:cNvSpPr/>
              <p:nvPr/>
            </p:nvSpPr>
            <p:spPr>
              <a:xfrm flipH="1">
                <a:off x="-57460" y="2348021"/>
                <a:ext cx="971385" cy="1749992"/>
              </a:xfrm>
              <a:custGeom>
                <a:avLst/>
                <a:gdLst/>
                <a:ahLst/>
                <a:cxnLst/>
                <a:rect l="l" t="t" r="r" b="b"/>
                <a:pathLst>
                  <a:path w="13091" h="23584" extrusionOk="0">
                    <a:moveTo>
                      <a:pt x="5484" y="1"/>
                    </a:moveTo>
                    <a:cubicBezTo>
                      <a:pt x="3555" y="1"/>
                      <a:pt x="1570" y="1129"/>
                      <a:pt x="0" y="2875"/>
                    </a:cubicBezTo>
                    <a:cubicBezTo>
                      <a:pt x="2495" y="4117"/>
                      <a:pt x="5519" y="7936"/>
                      <a:pt x="5362" y="10622"/>
                    </a:cubicBezTo>
                    <a:lnTo>
                      <a:pt x="5362" y="23583"/>
                    </a:lnTo>
                    <a:lnTo>
                      <a:pt x="12904" y="23010"/>
                    </a:lnTo>
                    <a:lnTo>
                      <a:pt x="12904" y="8182"/>
                    </a:lnTo>
                    <a:cubicBezTo>
                      <a:pt x="13090" y="4986"/>
                      <a:pt x="8780" y="192"/>
                      <a:pt x="6209" y="24"/>
                    </a:cubicBezTo>
                    <a:lnTo>
                      <a:pt x="5963" y="24"/>
                    </a:lnTo>
                    <a:cubicBezTo>
                      <a:pt x="5804" y="9"/>
                      <a:pt x="5644" y="1"/>
                      <a:pt x="5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5"/>
              <p:cNvSpPr/>
              <p:nvPr/>
            </p:nvSpPr>
            <p:spPr>
              <a:xfrm flipH="1">
                <a:off x="504406" y="2561135"/>
                <a:ext cx="660996" cy="1586153"/>
              </a:xfrm>
              <a:custGeom>
                <a:avLst/>
                <a:gdLst/>
                <a:ahLst/>
                <a:cxnLst/>
                <a:rect l="l" t="t" r="r" b="b"/>
                <a:pathLst>
                  <a:path w="8908" h="21376" extrusionOk="0">
                    <a:moveTo>
                      <a:pt x="3389" y="0"/>
                    </a:moveTo>
                    <a:cubicBezTo>
                      <a:pt x="1907" y="1648"/>
                      <a:pt x="792" y="3845"/>
                      <a:pt x="434" y="6165"/>
                    </a:cubicBezTo>
                    <a:lnTo>
                      <a:pt x="0" y="21376"/>
                    </a:lnTo>
                    <a:lnTo>
                      <a:pt x="0" y="21376"/>
                    </a:lnTo>
                    <a:lnTo>
                      <a:pt x="8751" y="20711"/>
                    </a:lnTo>
                    <a:lnTo>
                      <a:pt x="8751" y="7750"/>
                    </a:lnTo>
                    <a:cubicBezTo>
                      <a:pt x="8908" y="5064"/>
                      <a:pt x="5884" y="1245"/>
                      <a:pt x="3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5"/>
              <p:cNvSpPr/>
              <p:nvPr/>
            </p:nvSpPr>
            <p:spPr>
              <a:xfrm flipH="1">
                <a:off x="779178" y="2688840"/>
                <a:ext cx="382959" cy="1343956"/>
              </a:xfrm>
              <a:custGeom>
                <a:avLst/>
                <a:gdLst/>
                <a:ahLst/>
                <a:cxnLst/>
                <a:rect l="l" t="t" r="r" b="b"/>
                <a:pathLst>
                  <a:path w="5161" h="18112" extrusionOk="0">
                    <a:moveTo>
                      <a:pt x="2061" y="0"/>
                    </a:moveTo>
                    <a:cubicBezTo>
                      <a:pt x="1400" y="1065"/>
                      <a:pt x="905" y="2221"/>
                      <a:pt x="597" y="3434"/>
                    </a:cubicBezTo>
                    <a:cubicBezTo>
                      <a:pt x="510" y="3766"/>
                      <a:pt x="442" y="4104"/>
                      <a:pt x="390" y="4441"/>
                    </a:cubicBezTo>
                    <a:lnTo>
                      <a:pt x="0" y="18111"/>
                    </a:lnTo>
                    <a:lnTo>
                      <a:pt x="5160" y="17693"/>
                    </a:lnTo>
                    <a:lnTo>
                      <a:pt x="5160" y="557"/>
                    </a:lnTo>
                    <a:lnTo>
                      <a:pt x="2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25"/>
              <p:cNvSpPr/>
              <p:nvPr/>
            </p:nvSpPr>
            <p:spPr>
              <a:xfrm flipH="1">
                <a:off x="-44025" y="3982071"/>
                <a:ext cx="1209427" cy="252363"/>
              </a:xfrm>
              <a:custGeom>
                <a:avLst/>
                <a:gdLst/>
                <a:ahLst/>
                <a:cxnLst/>
                <a:rect l="l" t="t" r="r" b="b"/>
                <a:pathLst>
                  <a:path w="16299" h="3401" extrusionOk="0">
                    <a:moveTo>
                      <a:pt x="8751" y="1"/>
                    </a:moveTo>
                    <a:lnTo>
                      <a:pt x="44" y="683"/>
                    </a:lnTo>
                    <a:lnTo>
                      <a:pt x="0" y="2227"/>
                    </a:lnTo>
                    <a:lnTo>
                      <a:pt x="9277" y="3401"/>
                    </a:lnTo>
                    <a:lnTo>
                      <a:pt x="16299" y="2567"/>
                    </a:lnTo>
                    <a:lnTo>
                      <a:pt x="16299" y="527"/>
                    </a:lnTo>
                    <a:lnTo>
                      <a:pt x="87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25"/>
              <p:cNvSpPr/>
              <p:nvPr/>
            </p:nvSpPr>
            <p:spPr>
              <a:xfrm flipH="1">
                <a:off x="-44030" y="4172479"/>
                <a:ext cx="923228" cy="727407"/>
              </a:xfrm>
              <a:custGeom>
                <a:avLst/>
                <a:gdLst/>
                <a:ahLst/>
                <a:cxnLst/>
                <a:rect l="l" t="t" r="r" b="b"/>
                <a:pathLst>
                  <a:path w="12442" h="9803" extrusionOk="0">
                    <a:moveTo>
                      <a:pt x="12442" y="1"/>
                    </a:moveTo>
                    <a:lnTo>
                      <a:pt x="5333" y="835"/>
                    </a:lnTo>
                    <a:lnTo>
                      <a:pt x="5333" y="2707"/>
                    </a:lnTo>
                    <a:lnTo>
                      <a:pt x="3686" y="2938"/>
                    </a:lnTo>
                    <a:lnTo>
                      <a:pt x="3686" y="5001"/>
                    </a:lnTo>
                    <a:lnTo>
                      <a:pt x="1902" y="5234"/>
                    </a:lnTo>
                    <a:lnTo>
                      <a:pt x="1902" y="7412"/>
                    </a:lnTo>
                    <a:lnTo>
                      <a:pt x="1" y="7760"/>
                    </a:lnTo>
                    <a:lnTo>
                      <a:pt x="1" y="9803"/>
                    </a:lnTo>
                    <a:lnTo>
                      <a:pt x="12442" y="6463"/>
                    </a:lnTo>
                    <a:lnTo>
                      <a:pt x="12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25"/>
              <p:cNvSpPr/>
              <p:nvPr/>
            </p:nvSpPr>
            <p:spPr>
              <a:xfrm flipH="1">
                <a:off x="483407" y="4147250"/>
                <a:ext cx="681995" cy="226169"/>
              </a:xfrm>
              <a:custGeom>
                <a:avLst/>
                <a:gdLst/>
                <a:ahLst/>
                <a:cxnLst/>
                <a:rect l="l" t="t" r="r" b="b"/>
                <a:pathLst>
                  <a:path w="9191" h="3048" extrusionOk="0">
                    <a:moveTo>
                      <a:pt x="0" y="1"/>
                    </a:moveTo>
                    <a:lnTo>
                      <a:pt x="0" y="1538"/>
                    </a:lnTo>
                    <a:lnTo>
                      <a:pt x="9190" y="3047"/>
                    </a:lnTo>
                    <a:lnTo>
                      <a:pt x="9190" y="117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25"/>
              <p:cNvSpPr/>
              <p:nvPr/>
            </p:nvSpPr>
            <p:spPr>
              <a:xfrm flipH="1">
                <a:off x="483409" y="4261376"/>
                <a:ext cx="825058" cy="129112"/>
              </a:xfrm>
              <a:custGeom>
                <a:avLst/>
                <a:gdLst/>
                <a:ahLst/>
                <a:cxnLst/>
                <a:rect l="l" t="t" r="r" b="b"/>
                <a:pathLst>
                  <a:path w="11119" h="1740" extrusionOk="0">
                    <a:moveTo>
                      <a:pt x="1928" y="0"/>
                    </a:moveTo>
                    <a:lnTo>
                      <a:pt x="1" y="372"/>
                    </a:lnTo>
                    <a:lnTo>
                      <a:pt x="9471" y="1740"/>
                    </a:lnTo>
                    <a:lnTo>
                      <a:pt x="11118" y="1509"/>
                    </a:lnTo>
                    <a:lnTo>
                      <a:pt x="19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25"/>
              <p:cNvSpPr/>
              <p:nvPr/>
            </p:nvSpPr>
            <p:spPr>
              <a:xfrm flipH="1">
                <a:off x="605695" y="4288906"/>
                <a:ext cx="702772" cy="254663"/>
              </a:xfrm>
              <a:custGeom>
                <a:avLst/>
                <a:gdLst/>
                <a:ahLst/>
                <a:cxnLst/>
                <a:rect l="l" t="t" r="r" b="b"/>
                <a:pathLst>
                  <a:path w="9471" h="3432" extrusionOk="0">
                    <a:moveTo>
                      <a:pt x="1" y="1"/>
                    </a:moveTo>
                    <a:lnTo>
                      <a:pt x="1" y="1821"/>
                    </a:lnTo>
                    <a:lnTo>
                      <a:pt x="9471" y="3432"/>
                    </a:lnTo>
                    <a:lnTo>
                      <a:pt x="9471" y="136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25"/>
              <p:cNvSpPr/>
              <p:nvPr/>
            </p:nvSpPr>
            <p:spPr>
              <a:xfrm flipH="1">
                <a:off x="605697" y="4423958"/>
                <a:ext cx="830252" cy="136904"/>
              </a:xfrm>
              <a:custGeom>
                <a:avLst/>
                <a:gdLst/>
                <a:ahLst/>
                <a:cxnLst/>
                <a:rect l="l" t="t" r="r" b="b"/>
                <a:pathLst>
                  <a:path w="11189" h="1845" extrusionOk="0">
                    <a:moveTo>
                      <a:pt x="1719" y="1"/>
                    </a:moveTo>
                    <a:lnTo>
                      <a:pt x="0" y="291"/>
                    </a:lnTo>
                    <a:lnTo>
                      <a:pt x="9405" y="1845"/>
                    </a:lnTo>
                    <a:lnTo>
                      <a:pt x="11189" y="1612"/>
                    </a:lnTo>
                    <a:lnTo>
                      <a:pt x="1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25"/>
              <p:cNvSpPr/>
              <p:nvPr/>
            </p:nvSpPr>
            <p:spPr>
              <a:xfrm flipH="1">
                <a:off x="738075" y="4445551"/>
                <a:ext cx="697875" cy="276998"/>
              </a:xfrm>
              <a:custGeom>
                <a:avLst/>
                <a:gdLst/>
                <a:ahLst/>
                <a:cxnLst/>
                <a:rect l="l" t="t" r="r" b="b"/>
                <a:pathLst>
                  <a:path w="9405" h="3733" extrusionOk="0">
                    <a:moveTo>
                      <a:pt x="0" y="0"/>
                    </a:moveTo>
                    <a:lnTo>
                      <a:pt x="0" y="1692"/>
                    </a:lnTo>
                    <a:lnTo>
                      <a:pt x="9405" y="3732"/>
                    </a:lnTo>
                    <a:lnTo>
                      <a:pt x="9405" y="1554"/>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25"/>
              <p:cNvSpPr/>
              <p:nvPr/>
            </p:nvSpPr>
            <p:spPr>
              <a:xfrm flipH="1">
                <a:off x="738077" y="4571105"/>
                <a:ext cx="839750" cy="177270"/>
              </a:xfrm>
              <a:custGeom>
                <a:avLst/>
                <a:gdLst/>
                <a:ahLst/>
                <a:cxnLst/>
                <a:rect l="l" t="t" r="r" b="b"/>
                <a:pathLst>
                  <a:path w="11317" h="2389" extrusionOk="0">
                    <a:moveTo>
                      <a:pt x="1912" y="0"/>
                    </a:moveTo>
                    <a:lnTo>
                      <a:pt x="1" y="314"/>
                    </a:lnTo>
                    <a:lnTo>
                      <a:pt x="9416" y="2388"/>
                    </a:lnTo>
                    <a:lnTo>
                      <a:pt x="11317" y="2040"/>
                    </a:lnTo>
                    <a:lnTo>
                      <a:pt x="19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25"/>
              <p:cNvSpPr/>
              <p:nvPr/>
            </p:nvSpPr>
            <p:spPr>
              <a:xfrm flipH="1">
                <a:off x="879136" y="4594405"/>
                <a:ext cx="698691" cy="305492"/>
              </a:xfrm>
              <a:custGeom>
                <a:avLst/>
                <a:gdLst/>
                <a:ahLst/>
                <a:cxnLst/>
                <a:rect l="l" t="t" r="r" b="b"/>
                <a:pathLst>
                  <a:path w="9416" h="4117" extrusionOk="0">
                    <a:moveTo>
                      <a:pt x="1" y="0"/>
                    </a:moveTo>
                    <a:lnTo>
                      <a:pt x="1" y="1726"/>
                    </a:lnTo>
                    <a:lnTo>
                      <a:pt x="9416" y="4117"/>
                    </a:lnTo>
                    <a:lnTo>
                      <a:pt x="9416" y="2074"/>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25"/>
              <p:cNvSpPr/>
              <p:nvPr/>
            </p:nvSpPr>
            <p:spPr>
              <a:xfrm flipH="1">
                <a:off x="779179" y="2730175"/>
                <a:ext cx="382946" cy="1343967"/>
              </a:xfrm>
              <a:custGeom>
                <a:avLst/>
                <a:gdLst/>
                <a:ahLst/>
                <a:cxnLst/>
                <a:rect l="l" t="t" r="r" b="b"/>
                <a:pathLst>
                  <a:path w="5161" h="17555" extrusionOk="0">
                    <a:moveTo>
                      <a:pt x="5160" y="0"/>
                    </a:moveTo>
                    <a:lnTo>
                      <a:pt x="597" y="2877"/>
                    </a:lnTo>
                    <a:cubicBezTo>
                      <a:pt x="510" y="3209"/>
                      <a:pt x="442" y="3547"/>
                      <a:pt x="390" y="3884"/>
                    </a:cubicBezTo>
                    <a:lnTo>
                      <a:pt x="0" y="17554"/>
                    </a:lnTo>
                    <a:lnTo>
                      <a:pt x="5160" y="17136"/>
                    </a:lnTo>
                    <a:lnTo>
                      <a:pt x="5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732" name="Google Shape;732;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733" name="Google Shape;733;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34" name="Google Shape;734;p25"/>
          <p:cNvSpPr txBox="1">
            <a:spLocks noGrp="1"/>
          </p:cNvSpPr>
          <p:nvPr>
            <p:ph type="subTitle" idx="1"/>
          </p:nvPr>
        </p:nvSpPr>
        <p:spPr>
          <a:xfrm>
            <a:off x="5249575" y="1147075"/>
            <a:ext cx="3146100" cy="41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None/>
              <a:defRPr sz="2200" b="1">
                <a:solidFill>
                  <a:schemeClr val="lt1"/>
                </a:solidFill>
                <a:latin typeface="Bai Jamjuree"/>
                <a:ea typeface="Bai Jamjuree"/>
                <a:cs typeface="Bai Jamjuree"/>
                <a:sym typeface="Bai Jamjure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735" name="Google Shape;735;p25"/>
          <p:cNvSpPr txBox="1">
            <a:spLocks noGrp="1"/>
          </p:cNvSpPr>
          <p:nvPr>
            <p:ph type="subTitle" idx="2"/>
          </p:nvPr>
        </p:nvSpPr>
        <p:spPr>
          <a:xfrm>
            <a:off x="5249575" y="1472075"/>
            <a:ext cx="3146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6" name="Google Shape;736;p25"/>
          <p:cNvSpPr txBox="1">
            <a:spLocks noGrp="1"/>
          </p:cNvSpPr>
          <p:nvPr>
            <p:ph type="subTitle" idx="3"/>
          </p:nvPr>
        </p:nvSpPr>
        <p:spPr>
          <a:xfrm>
            <a:off x="5249575" y="2567375"/>
            <a:ext cx="3146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7" name="Google Shape;737;p25"/>
          <p:cNvSpPr txBox="1">
            <a:spLocks noGrp="1"/>
          </p:cNvSpPr>
          <p:nvPr>
            <p:ph type="subTitle" idx="4"/>
          </p:nvPr>
        </p:nvSpPr>
        <p:spPr>
          <a:xfrm>
            <a:off x="5249575" y="3662675"/>
            <a:ext cx="3146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8" name="Google Shape;738;p25"/>
          <p:cNvSpPr txBox="1">
            <a:spLocks noGrp="1"/>
          </p:cNvSpPr>
          <p:nvPr>
            <p:ph type="subTitle" idx="5"/>
          </p:nvPr>
        </p:nvSpPr>
        <p:spPr>
          <a:xfrm>
            <a:off x="5249575" y="2242375"/>
            <a:ext cx="3146100" cy="41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None/>
              <a:defRPr sz="2200" b="1">
                <a:solidFill>
                  <a:schemeClr val="lt1"/>
                </a:solidFill>
                <a:latin typeface="Bai Jamjuree"/>
                <a:ea typeface="Bai Jamjuree"/>
                <a:cs typeface="Bai Jamjuree"/>
                <a:sym typeface="Bai Jamjure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739" name="Google Shape;739;p25"/>
          <p:cNvSpPr txBox="1">
            <a:spLocks noGrp="1"/>
          </p:cNvSpPr>
          <p:nvPr>
            <p:ph type="subTitle" idx="6"/>
          </p:nvPr>
        </p:nvSpPr>
        <p:spPr>
          <a:xfrm>
            <a:off x="5249575" y="3337675"/>
            <a:ext cx="3146100" cy="41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None/>
              <a:defRPr sz="2200" b="1">
                <a:solidFill>
                  <a:schemeClr val="lt1"/>
                </a:solidFill>
                <a:latin typeface="Bai Jamjuree"/>
                <a:ea typeface="Bai Jamjuree"/>
                <a:cs typeface="Bai Jamjuree"/>
                <a:sym typeface="Bai Jamjuree"/>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2"/>
        </a:solidFill>
        <a:effectLst/>
      </p:bgPr>
    </p:bg>
    <p:spTree>
      <p:nvGrpSpPr>
        <p:cNvPr id="1" name="Shape 740"/>
        <p:cNvGrpSpPr/>
        <p:nvPr/>
      </p:nvGrpSpPr>
      <p:grpSpPr>
        <a:xfrm>
          <a:off x="0" y="0"/>
          <a:ext cx="0" cy="0"/>
          <a:chOff x="0" y="0"/>
          <a:chExt cx="0" cy="0"/>
        </a:xfrm>
      </p:grpSpPr>
      <p:sp>
        <p:nvSpPr>
          <p:cNvPr id="741" name="Google Shape;741;p26"/>
          <p:cNvSpPr/>
          <p:nvPr/>
        </p:nvSpPr>
        <p:spPr>
          <a:xfrm>
            <a:off x="-389250" y="667297"/>
            <a:ext cx="823247" cy="823324"/>
          </a:xfrm>
          <a:custGeom>
            <a:avLst/>
            <a:gdLst/>
            <a:ahLst/>
            <a:cxnLst/>
            <a:rect l="l" t="t" r="r" b="b"/>
            <a:pathLst>
              <a:path w="6173" h="6173" extrusionOk="0">
                <a:moveTo>
                  <a:pt x="3086" y="1"/>
                </a:moveTo>
                <a:cubicBezTo>
                  <a:pt x="1381" y="1"/>
                  <a:pt x="0" y="1381"/>
                  <a:pt x="0" y="3087"/>
                </a:cubicBezTo>
                <a:cubicBezTo>
                  <a:pt x="0" y="4792"/>
                  <a:pt x="1381" y="6173"/>
                  <a:pt x="3086" y="6173"/>
                </a:cubicBezTo>
                <a:cubicBezTo>
                  <a:pt x="4792" y="6173"/>
                  <a:pt x="6173" y="4792"/>
                  <a:pt x="6173" y="3087"/>
                </a:cubicBezTo>
                <a:cubicBezTo>
                  <a:pt x="6173" y="1381"/>
                  <a:pt x="4792" y="1"/>
                  <a:pt x="3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42" name="Google Shape;742;p26"/>
          <p:cNvGrpSpPr/>
          <p:nvPr/>
        </p:nvGrpSpPr>
        <p:grpSpPr>
          <a:xfrm>
            <a:off x="-64868" y="1984140"/>
            <a:ext cx="1221343" cy="3159285"/>
            <a:chOff x="1516211" y="955051"/>
            <a:chExt cx="1619174" cy="4188367"/>
          </a:xfrm>
        </p:grpSpPr>
        <p:sp>
          <p:nvSpPr>
            <p:cNvPr id="743" name="Google Shape;743;p26"/>
            <p:cNvSpPr/>
            <p:nvPr/>
          </p:nvSpPr>
          <p:spPr>
            <a:xfrm flipH="1">
              <a:off x="1516211" y="955051"/>
              <a:ext cx="1318089" cy="3340781"/>
            </a:xfrm>
            <a:custGeom>
              <a:avLst/>
              <a:gdLst/>
              <a:ahLst/>
              <a:cxnLst/>
              <a:rect l="l" t="t" r="r" b="b"/>
              <a:pathLst>
                <a:path w="15777" h="39989" extrusionOk="0">
                  <a:moveTo>
                    <a:pt x="1" y="0"/>
                  </a:moveTo>
                  <a:lnTo>
                    <a:pt x="1" y="39989"/>
                  </a:lnTo>
                  <a:lnTo>
                    <a:pt x="15776" y="39989"/>
                  </a:lnTo>
                  <a:lnTo>
                    <a:pt x="15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26"/>
            <p:cNvSpPr/>
            <p:nvPr/>
          </p:nvSpPr>
          <p:spPr>
            <a:xfrm flipH="1">
              <a:off x="1965717" y="1564799"/>
              <a:ext cx="419145" cy="2121228"/>
            </a:xfrm>
            <a:custGeom>
              <a:avLst/>
              <a:gdLst/>
              <a:ahLst/>
              <a:cxnLst/>
              <a:rect l="l" t="t" r="r" b="b"/>
              <a:pathLst>
                <a:path w="5017" h="25391" extrusionOk="0">
                  <a:moveTo>
                    <a:pt x="0" y="1"/>
                  </a:moveTo>
                  <a:lnTo>
                    <a:pt x="0" y="25390"/>
                  </a:lnTo>
                  <a:lnTo>
                    <a:pt x="5016" y="25390"/>
                  </a:lnTo>
                  <a:lnTo>
                    <a:pt x="50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26"/>
            <p:cNvSpPr/>
            <p:nvPr/>
          </p:nvSpPr>
          <p:spPr>
            <a:xfrm flipH="1">
              <a:off x="1965717" y="1564799"/>
              <a:ext cx="419145" cy="2121228"/>
            </a:xfrm>
            <a:custGeom>
              <a:avLst/>
              <a:gdLst/>
              <a:ahLst/>
              <a:cxnLst/>
              <a:rect l="l" t="t" r="r" b="b"/>
              <a:pathLst>
                <a:path w="5017" h="25391" extrusionOk="0">
                  <a:moveTo>
                    <a:pt x="0" y="1"/>
                  </a:moveTo>
                  <a:lnTo>
                    <a:pt x="0" y="25390"/>
                  </a:lnTo>
                  <a:lnTo>
                    <a:pt x="1415" y="25390"/>
                  </a:lnTo>
                  <a:lnTo>
                    <a:pt x="1415" y="1416"/>
                  </a:lnTo>
                  <a:lnTo>
                    <a:pt x="5016" y="1416"/>
                  </a:lnTo>
                  <a:lnTo>
                    <a:pt x="5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26"/>
            <p:cNvSpPr/>
            <p:nvPr/>
          </p:nvSpPr>
          <p:spPr>
            <a:xfrm flipH="1">
              <a:off x="1516222" y="4295593"/>
              <a:ext cx="1169714" cy="212031"/>
            </a:xfrm>
            <a:custGeom>
              <a:avLst/>
              <a:gdLst/>
              <a:ahLst/>
              <a:cxnLst/>
              <a:rect l="l" t="t" r="r" b="b"/>
              <a:pathLst>
                <a:path w="14001" h="2538" extrusionOk="0">
                  <a:moveTo>
                    <a:pt x="0" y="1"/>
                  </a:moveTo>
                  <a:lnTo>
                    <a:pt x="0" y="2538"/>
                  </a:lnTo>
                  <a:lnTo>
                    <a:pt x="14000" y="2538"/>
                  </a:lnTo>
                  <a:lnTo>
                    <a:pt x="140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26"/>
            <p:cNvSpPr/>
            <p:nvPr/>
          </p:nvSpPr>
          <p:spPr>
            <a:xfrm flipH="1">
              <a:off x="1516416" y="4507525"/>
              <a:ext cx="1284762" cy="212031"/>
            </a:xfrm>
            <a:custGeom>
              <a:avLst/>
              <a:gdLst/>
              <a:ahLst/>
              <a:cxnLst/>
              <a:rect l="l" t="t" r="r" b="b"/>
              <a:pathLst>
                <a:path w="14004" h="2538" extrusionOk="0">
                  <a:moveTo>
                    <a:pt x="1" y="1"/>
                  </a:moveTo>
                  <a:lnTo>
                    <a:pt x="1" y="2537"/>
                  </a:lnTo>
                  <a:lnTo>
                    <a:pt x="14003" y="2537"/>
                  </a:lnTo>
                  <a:lnTo>
                    <a:pt x="1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26"/>
            <p:cNvSpPr/>
            <p:nvPr/>
          </p:nvSpPr>
          <p:spPr>
            <a:xfrm flipH="1">
              <a:off x="1516216" y="4719482"/>
              <a:ext cx="1440460" cy="212018"/>
            </a:xfrm>
            <a:custGeom>
              <a:avLst/>
              <a:gdLst/>
              <a:ahLst/>
              <a:cxnLst/>
              <a:rect l="l" t="t" r="r" b="b"/>
              <a:pathLst>
                <a:path w="14000" h="2538" extrusionOk="0">
                  <a:moveTo>
                    <a:pt x="0" y="0"/>
                  </a:moveTo>
                  <a:lnTo>
                    <a:pt x="0" y="2537"/>
                  </a:lnTo>
                  <a:lnTo>
                    <a:pt x="14000" y="2537"/>
                  </a:lnTo>
                  <a:lnTo>
                    <a:pt x="140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26"/>
            <p:cNvSpPr/>
            <p:nvPr/>
          </p:nvSpPr>
          <p:spPr>
            <a:xfrm flipH="1">
              <a:off x="1553447" y="4931399"/>
              <a:ext cx="1581938" cy="212018"/>
            </a:xfrm>
            <a:custGeom>
              <a:avLst/>
              <a:gdLst/>
              <a:ahLst/>
              <a:cxnLst/>
              <a:rect l="l" t="t" r="r" b="b"/>
              <a:pathLst>
                <a:path w="14001" h="2538" extrusionOk="0">
                  <a:moveTo>
                    <a:pt x="1" y="0"/>
                  </a:moveTo>
                  <a:lnTo>
                    <a:pt x="1" y="2537"/>
                  </a:lnTo>
                  <a:lnTo>
                    <a:pt x="14000" y="2537"/>
                  </a:lnTo>
                  <a:lnTo>
                    <a:pt x="140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0" name="Google Shape;750;p26"/>
          <p:cNvGrpSpPr/>
          <p:nvPr/>
        </p:nvGrpSpPr>
        <p:grpSpPr>
          <a:xfrm>
            <a:off x="7051558" y="1567075"/>
            <a:ext cx="2130721" cy="3617639"/>
            <a:chOff x="6681334" y="938296"/>
            <a:chExt cx="2501140" cy="4246554"/>
          </a:xfrm>
        </p:grpSpPr>
        <p:sp>
          <p:nvSpPr>
            <p:cNvPr id="751" name="Google Shape;751;p26"/>
            <p:cNvSpPr/>
            <p:nvPr/>
          </p:nvSpPr>
          <p:spPr>
            <a:xfrm flipH="1">
              <a:off x="9078260" y="938296"/>
              <a:ext cx="104209" cy="2608376"/>
            </a:xfrm>
            <a:custGeom>
              <a:avLst/>
              <a:gdLst/>
              <a:ahLst/>
              <a:cxnLst/>
              <a:rect l="l" t="t" r="r" b="b"/>
              <a:pathLst>
                <a:path w="1275" h="5721" extrusionOk="0">
                  <a:moveTo>
                    <a:pt x="1248" y="1"/>
                  </a:moveTo>
                  <a:lnTo>
                    <a:pt x="1" y="320"/>
                  </a:lnTo>
                  <a:lnTo>
                    <a:pt x="1" y="5720"/>
                  </a:lnTo>
                  <a:lnTo>
                    <a:pt x="1274" y="5524"/>
                  </a:lnTo>
                  <a:lnTo>
                    <a:pt x="1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26"/>
            <p:cNvSpPr/>
            <p:nvPr/>
          </p:nvSpPr>
          <p:spPr>
            <a:xfrm flipH="1">
              <a:off x="8461250" y="938316"/>
              <a:ext cx="619230" cy="2697575"/>
            </a:xfrm>
            <a:custGeom>
              <a:avLst/>
              <a:gdLst/>
              <a:ahLst/>
              <a:cxnLst/>
              <a:rect l="l" t="t" r="r" b="b"/>
              <a:pathLst>
                <a:path w="7577" h="7816" extrusionOk="0">
                  <a:moveTo>
                    <a:pt x="0" y="1"/>
                  </a:moveTo>
                  <a:lnTo>
                    <a:pt x="0" y="7815"/>
                  </a:lnTo>
                  <a:lnTo>
                    <a:pt x="7577" y="7815"/>
                  </a:lnTo>
                  <a:lnTo>
                    <a:pt x="7577" y="11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26"/>
            <p:cNvSpPr/>
            <p:nvPr/>
          </p:nvSpPr>
          <p:spPr>
            <a:xfrm flipH="1">
              <a:off x="8685027" y="2550788"/>
              <a:ext cx="178978" cy="1034102"/>
            </a:xfrm>
            <a:custGeom>
              <a:avLst/>
              <a:gdLst/>
              <a:ahLst/>
              <a:cxnLst/>
              <a:rect l="l" t="t" r="r" b="b"/>
              <a:pathLst>
                <a:path w="2190" h="6707" extrusionOk="0">
                  <a:moveTo>
                    <a:pt x="1266" y="0"/>
                  </a:moveTo>
                  <a:lnTo>
                    <a:pt x="0" y="317"/>
                  </a:lnTo>
                  <a:lnTo>
                    <a:pt x="0" y="6706"/>
                  </a:lnTo>
                  <a:lnTo>
                    <a:pt x="2137" y="6322"/>
                  </a:lnTo>
                  <a:lnTo>
                    <a:pt x="2189" y="2378"/>
                  </a:lnTo>
                  <a:lnTo>
                    <a:pt x="1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26"/>
            <p:cNvSpPr/>
            <p:nvPr/>
          </p:nvSpPr>
          <p:spPr>
            <a:xfrm flipH="1">
              <a:off x="8216745" y="2550788"/>
              <a:ext cx="543798" cy="1439756"/>
            </a:xfrm>
            <a:custGeom>
              <a:avLst/>
              <a:gdLst/>
              <a:ahLst/>
              <a:cxnLst/>
              <a:rect l="l" t="t" r="r" b="b"/>
              <a:pathLst>
                <a:path w="6654" h="9338" extrusionOk="0">
                  <a:moveTo>
                    <a:pt x="0" y="0"/>
                  </a:moveTo>
                  <a:lnTo>
                    <a:pt x="0" y="9117"/>
                  </a:lnTo>
                  <a:lnTo>
                    <a:pt x="871" y="9337"/>
                  </a:lnTo>
                  <a:lnTo>
                    <a:pt x="6653" y="9337"/>
                  </a:lnTo>
                  <a:lnTo>
                    <a:pt x="6653" y="79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26"/>
            <p:cNvSpPr/>
            <p:nvPr/>
          </p:nvSpPr>
          <p:spPr>
            <a:xfrm flipH="1">
              <a:off x="6828058" y="3330999"/>
              <a:ext cx="2354416" cy="1853850"/>
            </a:xfrm>
            <a:custGeom>
              <a:avLst/>
              <a:gdLst/>
              <a:ahLst/>
              <a:cxnLst/>
              <a:rect l="l" t="t" r="r" b="b"/>
              <a:pathLst>
                <a:path w="28809" h="22684" extrusionOk="0">
                  <a:moveTo>
                    <a:pt x="4980" y="1"/>
                  </a:moveTo>
                  <a:lnTo>
                    <a:pt x="1" y="1091"/>
                  </a:lnTo>
                  <a:lnTo>
                    <a:pt x="1" y="22684"/>
                  </a:lnTo>
                  <a:lnTo>
                    <a:pt x="28808" y="22684"/>
                  </a:lnTo>
                  <a:lnTo>
                    <a:pt x="28808" y="19255"/>
                  </a:lnTo>
                  <a:lnTo>
                    <a:pt x="24830" y="19359"/>
                  </a:lnTo>
                  <a:lnTo>
                    <a:pt x="24830" y="15999"/>
                  </a:lnTo>
                  <a:lnTo>
                    <a:pt x="21049" y="16174"/>
                  </a:lnTo>
                  <a:lnTo>
                    <a:pt x="21049" y="13007"/>
                  </a:lnTo>
                  <a:lnTo>
                    <a:pt x="17581" y="13339"/>
                  </a:lnTo>
                  <a:lnTo>
                    <a:pt x="17581" y="10242"/>
                  </a:lnTo>
                  <a:lnTo>
                    <a:pt x="14202" y="10629"/>
                  </a:lnTo>
                  <a:lnTo>
                    <a:pt x="14202" y="7392"/>
                  </a:lnTo>
                  <a:lnTo>
                    <a:pt x="10998" y="7849"/>
                  </a:lnTo>
                  <a:lnTo>
                    <a:pt x="10998" y="4928"/>
                  </a:lnTo>
                  <a:lnTo>
                    <a:pt x="7972" y="5438"/>
                  </a:lnTo>
                  <a:lnTo>
                    <a:pt x="7972" y="2640"/>
                  </a:lnTo>
                  <a:lnTo>
                    <a:pt x="4980" y="3273"/>
                  </a:lnTo>
                  <a:lnTo>
                    <a:pt x="49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26"/>
            <p:cNvSpPr/>
            <p:nvPr/>
          </p:nvSpPr>
          <p:spPr>
            <a:xfrm flipH="1">
              <a:off x="8630349" y="3330999"/>
              <a:ext cx="145144" cy="267486"/>
            </a:xfrm>
            <a:custGeom>
              <a:avLst/>
              <a:gdLst/>
              <a:ahLst/>
              <a:cxnLst/>
              <a:rect l="l" t="t" r="r" b="b"/>
              <a:pathLst>
                <a:path w="1776" h="3273" extrusionOk="0">
                  <a:moveTo>
                    <a:pt x="0" y="1"/>
                  </a:moveTo>
                  <a:lnTo>
                    <a:pt x="0" y="3273"/>
                  </a:lnTo>
                  <a:lnTo>
                    <a:pt x="1776" y="2896"/>
                  </a:lnTo>
                  <a:lnTo>
                    <a:pt x="1776" y="19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26"/>
            <p:cNvSpPr/>
            <p:nvPr/>
          </p:nvSpPr>
          <p:spPr>
            <a:xfrm flipH="1">
              <a:off x="8391554" y="3546668"/>
              <a:ext cx="139423" cy="228830"/>
            </a:xfrm>
            <a:custGeom>
              <a:avLst/>
              <a:gdLst/>
              <a:ahLst/>
              <a:cxnLst/>
              <a:rect l="l" t="t" r="r" b="b"/>
              <a:pathLst>
                <a:path w="1706" h="2800" extrusionOk="0">
                  <a:moveTo>
                    <a:pt x="0" y="1"/>
                  </a:moveTo>
                  <a:lnTo>
                    <a:pt x="0" y="2799"/>
                  </a:lnTo>
                  <a:lnTo>
                    <a:pt x="1705" y="2511"/>
                  </a:lnTo>
                  <a:lnTo>
                    <a:pt x="1705" y="1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26"/>
            <p:cNvSpPr/>
            <p:nvPr/>
          </p:nvSpPr>
          <p:spPr>
            <a:xfrm flipH="1">
              <a:off x="7872204" y="3935017"/>
              <a:ext cx="149720" cy="264707"/>
            </a:xfrm>
            <a:custGeom>
              <a:avLst/>
              <a:gdLst/>
              <a:ahLst/>
              <a:cxnLst/>
              <a:rect l="l" t="t" r="r" b="b"/>
              <a:pathLst>
                <a:path w="1832" h="3239" extrusionOk="0">
                  <a:moveTo>
                    <a:pt x="1" y="1"/>
                  </a:moveTo>
                  <a:lnTo>
                    <a:pt x="1" y="3238"/>
                  </a:lnTo>
                  <a:lnTo>
                    <a:pt x="1831" y="3016"/>
                  </a:lnTo>
                  <a:lnTo>
                    <a:pt x="1831" y="10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26"/>
            <p:cNvSpPr/>
            <p:nvPr/>
          </p:nvSpPr>
          <p:spPr>
            <a:xfrm flipH="1">
              <a:off x="8136823" y="3733732"/>
              <a:ext cx="146942" cy="238800"/>
            </a:xfrm>
            <a:custGeom>
              <a:avLst/>
              <a:gdLst/>
              <a:ahLst/>
              <a:cxnLst/>
              <a:rect l="l" t="t" r="r" b="b"/>
              <a:pathLst>
                <a:path w="1798" h="2922" extrusionOk="0">
                  <a:moveTo>
                    <a:pt x="1" y="0"/>
                  </a:moveTo>
                  <a:lnTo>
                    <a:pt x="1" y="2921"/>
                  </a:lnTo>
                  <a:lnTo>
                    <a:pt x="1798" y="2665"/>
                  </a:lnTo>
                  <a:lnTo>
                    <a:pt x="1798" y="86"/>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26"/>
            <p:cNvSpPr/>
            <p:nvPr/>
          </p:nvSpPr>
          <p:spPr>
            <a:xfrm flipH="1">
              <a:off x="7599085" y="4162208"/>
              <a:ext cx="146696" cy="258905"/>
            </a:xfrm>
            <a:custGeom>
              <a:avLst/>
              <a:gdLst/>
              <a:ahLst/>
              <a:cxnLst/>
              <a:rect l="l" t="t" r="r" b="b"/>
              <a:pathLst>
                <a:path w="1795" h="3168" extrusionOk="0">
                  <a:moveTo>
                    <a:pt x="1795" y="1"/>
                  </a:moveTo>
                  <a:lnTo>
                    <a:pt x="1" y="71"/>
                  </a:lnTo>
                  <a:lnTo>
                    <a:pt x="1" y="3168"/>
                  </a:lnTo>
                  <a:lnTo>
                    <a:pt x="1795" y="2995"/>
                  </a:lnTo>
                  <a:lnTo>
                    <a:pt x="1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26"/>
            <p:cNvSpPr/>
            <p:nvPr/>
          </p:nvSpPr>
          <p:spPr>
            <a:xfrm flipH="1">
              <a:off x="7318448" y="4393894"/>
              <a:ext cx="143918" cy="258905"/>
            </a:xfrm>
            <a:custGeom>
              <a:avLst/>
              <a:gdLst/>
              <a:ahLst/>
              <a:cxnLst/>
              <a:rect l="l" t="t" r="r" b="b"/>
              <a:pathLst>
                <a:path w="1761" h="3168" extrusionOk="0">
                  <a:moveTo>
                    <a:pt x="1" y="1"/>
                  </a:moveTo>
                  <a:lnTo>
                    <a:pt x="1" y="3168"/>
                  </a:lnTo>
                  <a:lnTo>
                    <a:pt x="1761" y="3087"/>
                  </a:lnTo>
                  <a:lnTo>
                    <a:pt x="17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26"/>
            <p:cNvSpPr/>
            <p:nvPr/>
          </p:nvSpPr>
          <p:spPr>
            <a:xfrm flipH="1">
              <a:off x="7004876" y="4638411"/>
              <a:ext cx="148413" cy="274759"/>
            </a:xfrm>
            <a:custGeom>
              <a:avLst/>
              <a:gdLst/>
              <a:ahLst/>
              <a:cxnLst/>
              <a:rect l="l" t="t" r="r" b="b"/>
              <a:pathLst>
                <a:path w="1816" h="3362" extrusionOk="0">
                  <a:moveTo>
                    <a:pt x="0" y="1"/>
                  </a:moveTo>
                  <a:lnTo>
                    <a:pt x="0" y="3361"/>
                  </a:lnTo>
                  <a:lnTo>
                    <a:pt x="1815" y="3314"/>
                  </a:lnTo>
                  <a:lnTo>
                    <a:pt x="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26"/>
            <p:cNvSpPr/>
            <p:nvPr/>
          </p:nvSpPr>
          <p:spPr>
            <a:xfrm flipH="1">
              <a:off x="6681334" y="4904502"/>
              <a:ext cx="146860" cy="280317"/>
            </a:xfrm>
            <a:custGeom>
              <a:avLst/>
              <a:gdLst/>
              <a:ahLst/>
              <a:cxnLst/>
              <a:rect l="l" t="t" r="r" b="b"/>
              <a:pathLst>
                <a:path w="1797" h="3430" extrusionOk="0">
                  <a:moveTo>
                    <a:pt x="0" y="1"/>
                  </a:moveTo>
                  <a:lnTo>
                    <a:pt x="0" y="3430"/>
                  </a:lnTo>
                  <a:lnTo>
                    <a:pt x="1797" y="3430"/>
                  </a:lnTo>
                  <a:lnTo>
                    <a:pt x="1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64" name="Google Shape;764;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765" name="Google Shape;765;p26"/>
          <p:cNvSpPr txBox="1">
            <a:spLocks noGrp="1"/>
          </p:cNvSpPr>
          <p:nvPr>
            <p:ph type="subTitle" idx="1"/>
          </p:nvPr>
        </p:nvSpPr>
        <p:spPr>
          <a:xfrm>
            <a:off x="2027500" y="3161775"/>
            <a:ext cx="2336400" cy="41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ial"/>
              <a:buNone/>
              <a:defRPr sz="2200">
                <a:solidFill>
                  <a:schemeClr val="lt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9pPr>
          </a:lstStyle>
          <a:p>
            <a:endParaRPr/>
          </a:p>
        </p:txBody>
      </p:sp>
      <p:sp>
        <p:nvSpPr>
          <p:cNvPr id="766" name="Google Shape;766;p26"/>
          <p:cNvSpPr txBox="1">
            <a:spLocks noGrp="1"/>
          </p:cNvSpPr>
          <p:nvPr>
            <p:ph type="subTitle" idx="2"/>
          </p:nvPr>
        </p:nvSpPr>
        <p:spPr>
          <a:xfrm>
            <a:off x="2027500" y="3482883"/>
            <a:ext cx="2336400" cy="7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None/>
              <a:defRPr sz="1400">
                <a:solidFill>
                  <a:schemeClr val="dk1"/>
                </a:solidFill>
              </a:defRPr>
            </a:lvl1pPr>
            <a:lvl2pPr lvl="1"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767" name="Google Shape;767;p26"/>
          <p:cNvSpPr txBox="1">
            <a:spLocks noGrp="1"/>
          </p:cNvSpPr>
          <p:nvPr>
            <p:ph type="subTitle" idx="3"/>
          </p:nvPr>
        </p:nvSpPr>
        <p:spPr>
          <a:xfrm>
            <a:off x="5551900" y="3482883"/>
            <a:ext cx="2336400" cy="7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None/>
              <a:defRPr sz="1400">
                <a:solidFill>
                  <a:schemeClr val="dk1"/>
                </a:solidFill>
              </a:defRPr>
            </a:lvl1pPr>
            <a:lvl2pPr lvl="1"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768" name="Google Shape;768;p26"/>
          <p:cNvSpPr txBox="1">
            <a:spLocks noGrp="1"/>
          </p:cNvSpPr>
          <p:nvPr>
            <p:ph type="subTitle" idx="4"/>
          </p:nvPr>
        </p:nvSpPr>
        <p:spPr>
          <a:xfrm>
            <a:off x="5551900" y="3161775"/>
            <a:ext cx="2336400" cy="41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ial"/>
              <a:buNone/>
              <a:defRPr sz="2200">
                <a:solidFill>
                  <a:schemeClr val="lt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9pPr>
          </a:lstStyle>
          <a:p>
            <a:endParaRPr/>
          </a:p>
        </p:txBody>
      </p:sp>
      <p:sp>
        <p:nvSpPr>
          <p:cNvPr id="769" name="Google Shape;769;p26"/>
          <p:cNvSpPr txBox="1">
            <a:spLocks noGrp="1"/>
          </p:cNvSpPr>
          <p:nvPr>
            <p:ph type="subTitle" idx="5"/>
          </p:nvPr>
        </p:nvSpPr>
        <p:spPr>
          <a:xfrm>
            <a:off x="2027500" y="1405363"/>
            <a:ext cx="2336400" cy="41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ial"/>
              <a:buNone/>
              <a:defRPr sz="2200">
                <a:solidFill>
                  <a:schemeClr val="lt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9pPr>
          </a:lstStyle>
          <a:p>
            <a:endParaRPr/>
          </a:p>
        </p:txBody>
      </p:sp>
      <p:sp>
        <p:nvSpPr>
          <p:cNvPr id="770" name="Google Shape;770;p26"/>
          <p:cNvSpPr txBox="1">
            <a:spLocks noGrp="1"/>
          </p:cNvSpPr>
          <p:nvPr>
            <p:ph type="subTitle" idx="6"/>
          </p:nvPr>
        </p:nvSpPr>
        <p:spPr>
          <a:xfrm>
            <a:off x="2027500" y="1726471"/>
            <a:ext cx="2336400" cy="7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None/>
              <a:defRPr sz="1400">
                <a:solidFill>
                  <a:schemeClr val="dk1"/>
                </a:solidFill>
              </a:defRPr>
            </a:lvl1pPr>
            <a:lvl2pPr lvl="1"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771" name="Google Shape;771;p26"/>
          <p:cNvSpPr txBox="1">
            <a:spLocks noGrp="1"/>
          </p:cNvSpPr>
          <p:nvPr>
            <p:ph type="subTitle" idx="7"/>
          </p:nvPr>
        </p:nvSpPr>
        <p:spPr>
          <a:xfrm>
            <a:off x="5551900" y="1726471"/>
            <a:ext cx="2336400" cy="7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Arial"/>
              <a:buNone/>
              <a:defRPr sz="1400">
                <a:solidFill>
                  <a:schemeClr val="dk1"/>
                </a:solidFill>
              </a:defRPr>
            </a:lvl1pPr>
            <a:lvl2pPr lvl="1"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772" name="Google Shape;772;p26"/>
          <p:cNvSpPr txBox="1">
            <a:spLocks noGrp="1"/>
          </p:cNvSpPr>
          <p:nvPr>
            <p:ph type="subTitle" idx="8"/>
          </p:nvPr>
        </p:nvSpPr>
        <p:spPr>
          <a:xfrm>
            <a:off x="5551900" y="1405363"/>
            <a:ext cx="2336400" cy="412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ial"/>
              <a:buNone/>
              <a:defRPr sz="2200">
                <a:solidFill>
                  <a:schemeClr val="lt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9pPr>
          </a:lstStyle>
          <a:p>
            <a:endParaRPr/>
          </a:p>
        </p:txBody>
      </p:sp>
      <p:sp>
        <p:nvSpPr>
          <p:cNvPr id="773" name="Google Shape;77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2"/>
        </a:solidFill>
        <a:effectLst/>
      </p:bgPr>
    </p:bg>
    <p:spTree>
      <p:nvGrpSpPr>
        <p:cNvPr id="1" name="Shape 885"/>
        <p:cNvGrpSpPr/>
        <p:nvPr/>
      </p:nvGrpSpPr>
      <p:grpSpPr>
        <a:xfrm>
          <a:off x="0" y="0"/>
          <a:ext cx="0" cy="0"/>
          <a:chOff x="0" y="0"/>
          <a:chExt cx="0" cy="0"/>
        </a:xfrm>
      </p:grpSpPr>
      <p:grpSp>
        <p:nvGrpSpPr>
          <p:cNvPr id="886" name="Google Shape;886;p30"/>
          <p:cNvGrpSpPr/>
          <p:nvPr/>
        </p:nvGrpSpPr>
        <p:grpSpPr>
          <a:xfrm>
            <a:off x="-73687" y="-51375"/>
            <a:ext cx="9217688" cy="5228288"/>
            <a:chOff x="-73687" y="-51375"/>
            <a:chExt cx="9217688" cy="5228288"/>
          </a:xfrm>
        </p:grpSpPr>
        <p:sp>
          <p:nvSpPr>
            <p:cNvPr id="887" name="Google Shape;887;p30"/>
            <p:cNvSpPr/>
            <p:nvPr/>
          </p:nvSpPr>
          <p:spPr>
            <a:xfrm>
              <a:off x="6970200" y="0"/>
              <a:ext cx="2173800" cy="272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30"/>
            <p:cNvSpPr/>
            <p:nvPr/>
          </p:nvSpPr>
          <p:spPr>
            <a:xfrm flipH="1">
              <a:off x="7241393" y="794600"/>
              <a:ext cx="1902608" cy="2640623"/>
            </a:xfrm>
            <a:custGeom>
              <a:avLst/>
              <a:gdLst/>
              <a:ahLst/>
              <a:cxnLst/>
              <a:rect l="l" t="t" r="r" b="b"/>
              <a:pathLst>
                <a:path w="21684" h="30096" extrusionOk="0">
                  <a:moveTo>
                    <a:pt x="4519" y="1"/>
                  </a:moveTo>
                  <a:cubicBezTo>
                    <a:pt x="4519" y="597"/>
                    <a:pt x="4402" y="1191"/>
                    <a:pt x="4169" y="1742"/>
                  </a:cubicBezTo>
                  <a:cubicBezTo>
                    <a:pt x="4234" y="1531"/>
                    <a:pt x="4297" y="1303"/>
                    <a:pt x="4232" y="1094"/>
                  </a:cubicBezTo>
                  <a:cubicBezTo>
                    <a:pt x="4185" y="934"/>
                    <a:pt x="4029" y="806"/>
                    <a:pt x="3881" y="806"/>
                  </a:cubicBezTo>
                  <a:cubicBezTo>
                    <a:pt x="3833" y="806"/>
                    <a:pt x="3785" y="820"/>
                    <a:pt x="3743" y="851"/>
                  </a:cubicBezTo>
                  <a:cubicBezTo>
                    <a:pt x="3670" y="903"/>
                    <a:pt x="3630" y="992"/>
                    <a:pt x="3594" y="1076"/>
                  </a:cubicBezTo>
                  <a:cubicBezTo>
                    <a:pt x="3471" y="1389"/>
                    <a:pt x="3398" y="1719"/>
                    <a:pt x="3384" y="2054"/>
                  </a:cubicBezTo>
                  <a:cubicBezTo>
                    <a:pt x="3332" y="1510"/>
                    <a:pt x="3058" y="989"/>
                    <a:pt x="2636" y="670"/>
                  </a:cubicBezTo>
                  <a:lnTo>
                    <a:pt x="2636" y="670"/>
                  </a:lnTo>
                  <a:lnTo>
                    <a:pt x="3230" y="2828"/>
                  </a:lnTo>
                  <a:cubicBezTo>
                    <a:pt x="3163" y="2717"/>
                    <a:pt x="3071" y="2642"/>
                    <a:pt x="2946" y="2642"/>
                  </a:cubicBezTo>
                  <a:cubicBezTo>
                    <a:pt x="2944" y="2642"/>
                    <a:pt x="2942" y="2642"/>
                    <a:pt x="2940" y="2642"/>
                  </a:cubicBezTo>
                  <a:cubicBezTo>
                    <a:pt x="2712" y="2645"/>
                    <a:pt x="2566" y="2930"/>
                    <a:pt x="2608" y="3165"/>
                  </a:cubicBezTo>
                  <a:cubicBezTo>
                    <a:pt x="2647" y="3401"/>
                    <a:pt x="2809" y="3589"/>
                    <a:pt x="2963" y="3764"/>
                  </a:cubicBezTo>
                  <a:cubicBezTo>
                    <a:pt x="2877" y="3748"/>
                    <a:pt x="2790" y="3739"/>
                    <a:pt x="2703" y="3739"/>
                  </a:cubicBezTo>
                  <a:cubicBezTo>
                    <a:pt x="2583" y="3739"/>
                    <a:pt x="2463" y="3755"/>
                    <a:pt x="2346" y="3785"/>
                  </a:cubicBezTo>
                  <a:cubicBezTo>
                    <a:pt x="2344" y="4122"/>
                    <a:pt x="2409" y="4457"/>
                    <a:pt x="2540" y="4768"/>
                  </a:cubicBezTo>
                  <a:cubicBezTo>
                    <a:pt x="2427" y="4648"/>
                    <a:pt x="2270" y="4582"/>
                    <a:pt x="2109" y="4582"/>
                  </a:cubicBezTo>
                  <a:cubicBezTo>
                    <a:pt x="2051" y="4582"/>
                    <a:pt x="1991" y="4591"/>
                    <a:pt x="1933" y="4609"/>
                  </a:cubicBezTo>
                  <a:cubicBezTo>
                    <a:pt x="1975" y="4886"/>
                    <a:pt x="2017" y="5166"/>
                    <a:pt x="2058" y="5443"/>
                  </a:cubicBezTo>
                  <a:cubicBezTo>
                    <a:pt x="1979" y="5333"/>
                    <a:pt x="1848" y="5279"/>
                    <a:pt x="1718" y="5279"/>
                  </a:cubicBezTo>
                  <a:cubicBezTo>
                    <a:pt x="1575" y="5279"/>
                    <a:pt x="1432" y="5344"/>
                    <a:pt x="1352" y="5469"/>
                  </a:cubicBezTo>
                  <a:cubicBezTo>
                    <a:pt x="1478" y="5210"/>
                    <a:pt x="1460" y="4907"/>
                    <a:pt x="1305" y="4666"/>
                  </a:cubicBezTo>
                  <a:lnTo>
                    <a:pt x="1755" y="3170"/>
                  </a:lnTo>
                  <a:cubicBezTo>
                    <a:pt x="1886" y="2728"/>
                    <a:pt x="2022" y="2266"/>
                    <a:pt x="1941" y="1808"/>
                  </a:cubicBezTo>
                  <a:lnTo>
                    <a:pt x="1941" y="1808"/>
                  </a:lnTo>
                  <a:lnTo>
                    <a:pt x="1248" y="2101"/>
                  </a:lnTo>
                  <a:cubicBezTo>
                    <a:pt x="1488" y="1899"/>
                    <a:pt x="1551" y="1502"/>
                    <a:pt x="1386" y="1230"/>
                  </a:cubicBezTo>
                  <a:lnTo>
                    <a:pt x="1386" y="1230"/>
                  </a:lnTo>
                  <a:lnTo>
                    <a:pt x="950" y="1468"/>
                  </a:lnTo>
                  <a:cubicBezTo>
                    <a:pt x="986" y="1191"/>
                    <a:pt x="853" y="898"/>
                    <a:pt x="628" y="749"/>
                  </a:cubicBezTo>
                  <a:cubicBezTo>
                    <a:pt x="526" y="1013"/>
                    <a:pt x="421" y="1277"/>
                    <a:pt x="319" y="1541"/>
                  </a:cubicBezTo>
                  <a:cubicBezTo>
                    <a:pt x="400" y="1256"/>
                    <a:pt x="251" y="924"/>
                    <a:pt x="0" y="793"/>
                  </a:cubicBezTo>
                  <a:lnTo>
                    <a:pt x="0" y="30095"/>
                  </a:lnTo>
                  <a:lnTo>
                    <a:pt x="21608" y="30095"/>
                  </a:lnTo>
                  <a:cubicBezTo>
                    <a:pt x="21684" y="29193"/>
                    <a:pt x="21556" y="28021"/>
                    <a:pt x="20729" y="27765"/>
                  </a:cubicBezTo>
                  <a:cubicBezTo>
                    <a:pt x="20870" y="27477"/>
                    <a:pt x="20577" y="27129"/>
                    <a:pt x="20271" y="27103"/>
                  </a:cubicBezTo>
                  <a:cubicBezTo>
                    <a:pt x="20253" y="27102"/>
                    <a:pt x="20236" y="27101"/>
                    <a:pt x="20218" y="27101"/>
                  </a:cubicBezTo>
                  <a:cubicBezTo>
                    <a:pt x="19932" y="27101"/>
                    <a:pt x="19668" y="27273"/>
                    <a:pt x="19429" y="27441"/>
                  </a:cubicBezTo>
                  <a:cubicBezTo>
                    <a:pt x="19547" y="27163"/>
                    <a:pt x="19563" y="26855"/>
                    <a:pt x="19474" y="26567"/>
                  </a:cubicBezTo>
                  <a:lnTo>
                    <a:pt x="19474" y="26567"/>
                  </a:lnTo>
                  <a:lnTo>
                    <a:pt x="18917" y="26808"/>
                  </a:lnTo>
                  <a:cubicBezTo>
                    <a:pt x="18990" y="26515"/>
                    <a:pt x="18961" y="26206"/>
                    <a:pt x="18838" y="25932"/>
                  </a:cubicBezTo>
                  <a:cubicBezTo>
                    <a:pt x="18621" y="25945"/>
                    <a:pt x="18420" y="26049"/>
                    <a:pt x="18281" y="26219"/>
                  </a:cubicBezTo>
                  <a:cubicBezTo>
                    <a:pt x="18344" y="25796"/>
                    <a:pt x="18320" y="25364"/>
                    <a:pt x="18218" y="24951"/>
                  </a:cubicBezTo>
                  <a:lnTo>
                    <a:pt x="17251" y="25589"/>
                  </a:lnTo>
                  <a:cubicBezTo>
                    <a:pt x="17306" y="25100"/>
                    <a:pt x="17259" y="24606"/>
                    <a:pt x="17115" y="24135"/>
                  </a:cubicBezTo>
                  <a:cubicBezTo>
                    <a:pt x="16793" y="24355"/>
                    <a:pt x="16471" y="24577"/>
                    <a:pt x="16150" y="24797"/>
                  </a:cubicBezTo>
                  <a:cubicBezTo>
                    <a:pt x="16205" y="24305"/>
                    <a:pt x="16181" y="23808"/>
                    <a:pt x="16079" y="23327"/>
                  </a:cubicBezTo>
                  <a:cubicBezTo>
                    <a:pt x="15682" y="23379"/>
                    <a:pt x="15302" y="23512"/>
                    <a:pt x="14957" y="23719"/>
                  </a:cubicBezTo>
                  <a:cubicBezTo>
                    <a:pt x="14907" y="23290"/>
                    <a:pt x="14860" y="22861"/>
                    <a:pt x="14811" y="22435"/>
                  </a:cubicBezTo>
                  <a:lnTo>
                    <a:pt x="14811" y="22435"/>
                  </a:lnTo>
                  <a:cubicBezTo>
                    <a:pt x="14832" y="22438"/>
                    <a:pt x="14853" y="22439"/>
                    <a:pt x="14874" y="22439"/>
                  </a:cubicBezTo>
                  <a:cubicBezTo>
                    <a:pt x="15297" y="22439"/>
                    <a:pt x="15624" y="21856"/>
                    <a:pt x="15417" y="21467"/>
                  </a:cubicBezTo>
                  <a:lnTo>
                    <a:pt x="15417" y="21467"/>
                  </a:lnTo>
                  <a:cubicBezTo>
                    <a:pt x="15522" y="21623"/>
                    <a:pt x="15709" y="21696"/>
                    <a:pt x="15897" y="21696"/>
                  </a:cubicBezTo>
                  <a:cubicBezTo>
                    <a:pt x="15991" y="21696"/>
                    <a:pt x="16085" y="21678"/>
                    <a:pt x="16171" y="21642"/>
                  </a:cubicBezTo>
                  <a:cubicBezTo>
                    <a:pt x="16448" y="21530"/>
                    <a:pt x="16655" y="21284"/>
                    <a:pt x="16848" y="21046"/>
                  </a:cubicBezTo>
                  <a:cubicBezTo>
                    <a:pt x="17413" y="20356"/>
                    <a:pt x="17996" y="19333"/>
                    <a:pt x="17457" y="18619"/>
                  </a:cubicBezTo>
                  <a:cubicBezTo>
                    <a:pt x="17952" y="17978"/>
                    <a:pt x="17727" y="16877"/>
                    <a:pt x="17023" y="16511"/>
                  </a:cubicBezTo>
                  <a:lnTo>
                    <a:pt x="16715" y="17105"/>
                  </a:lnTo>
                  <a:cubicBezTo>
                    <a:pt x="16768" y="16899"/>
                    <a:pt x="16553" y="16722"/>
                    <a:pt x="16347" y="16722"/>
                  </a:cubicBezTo>
                  <a:cubicBezTo>
                    <a:pt x="16312" y="16722"/>
                    <a:pt x="16277" y="16728"/>
                    <a:pt x="16244" y="16739"/>
                  </a:cubicBezTo>
                  <a:cubicBezTo>
                    <a:pt x="16020" y="16813"/>
                    <a:pt x="15878" y="17037"/>
                    <a:pt x="15754" y="17245"/>
                  </a:cubicBezTo>
                  <a:lnTo>
                    <a:pt x="15754" y="17245"/>
                  </a:lnTo>
                  <a:cubicBezTo>
                    <a:pt x="15821" y="17122"/>
                    <a:pt x="15756" y="16939"/>
                    <a:pt x="15624" y="16896"/>
                  </a:cubicBezTo>
                  <a:cubicBezTo>
                    <a:pt x="15605" y="16889"/>
                    <a:pt x="15585" y="16886"/>
                    <a:pt x="15566" y="16886"/>
                  </a:cubicBezTo>
                  <a:cubicBezTo>
                    <a:pt x="15448" y="16886"/>
                    <a:pt x="15331" y="16993"/>
                    <a:pt x="15331" y="17121"/>
                  </a:cubicBezTo>
                  <a:lnTo>
                    <a:pt x="15331" y="16174"/>
                  </a:lnTo>
                  <a:lnTo>
                    <a:pt x="14452" y="16537"/>
                  </a:lnTo>
                  <a:cubicBezTo>
                    <a:pt x="14434" y="16286"/>
                    <a:pt x="14416" y="16038"/>
                    <a:pt x="14397" y="15787"/>
                  </a:cubicBezTo>
                  <a:lnTo>
                    <a:pt x="13770" y="15850"/>
                  </a:lnTo>
                  <a:cubicBezTo>
                    <a:pt x="14078" y="15698"/>
                    <a:pt x="14105" y="15154"/>
                    <a:pt x="13809" y="14973"/>
                  </a:cubicBezTo>
                  <a:lnTo>
                    <a:pt x="14267" y="14657"/>
                  </a:lnTo>
                  <a:lnTo>
                    <a:pt x="13746" y="14445"/>
                  </a:lnTo>
                  <a:cubicBezTo>
                    <a:pt x="14369" y="14074"/>
                    <a:pt x="14651" y="13187"/>
                    <a:pt x="14371" y="12497"/>
                  </a:cubicBezTo>
                  <a:lnTo>
                    <a:pt x="14371" y="12497"/>
                  </a:lnTo>
                  <a:cubicBezTo>
                    <a:pt x="14089" y="12808"/>
                    <a:pt x="13809" y="13122"/>
                    <a:pt x="13527" y="13436"/>
                  </a:cubicBezTo>
                  <a:cubicBezTo>
                    <a:pt x="13498" y="13184"/>
                    <a:pt x="13469" y="12933"/>
                    <a:pt x="13440" y="12685"/>
                  </a:cubicBezTo>
                  <a:lnTo>
                    <a:pt x="12854" y="12162"/>
                  </a:lnTo>
                  <a:cubicBezTo>
                    <a:pt x="13215" y="11830"/>
                    <a:pt x="13367" y="11273"/>
                    <a:pt x="13236" y="10789"/>
                  </a:cubicBezTo>
                  <a:cubicBezTo>
                    <a:pt x="13219" y="10788"/>
                    <a:pt x="13202" y="10787"/>
                    <a:pt x="13186" y="10787"/>
                  </a:cubicBezTo>
                  <a:cubicBezTo>
                    <a:pt x="12935" y="10787"/>
                    <a:pt x="12697" y="10896"/>
                    <a:pt x="12535" y="11090"/>
                  </a:cubicBezTo>
                  <a:cubicBezTo>
                    <a:pt x="12742" y="10773"/>
                    <a:pt x="12745" y="10365"/>
                    <a:pt x="12541" y="10046"/>
                  </a:cubicBezTo>
                  <a:lnTo>
                    <a:pt x="12541" y="10046"/>
                  </a:lnTo>
                  <a:cubicBezTo>
                    <a:pt x="12282" y="10203"/>
                    <a:pt x="12109" y="10469"/>
                    <a:pt x="12066" y="10766"/>
                  </a:cubicBezTo>
                  <a:lnTo>
                    <a:pt x="12066" y="10766"/>
                  </a:lnTo>
                  <a:cubicBezTo>
                    <a:pt x="12149" y="10114"/>
                    <a:pt x="11970" y="9453"/>
                    <a:pt x="11570" y="8929"/>
                  </a:cubicBezTo>
                  <a:cubicBezTo>
                    <a:pt x="11345" y="9178"/>
                    <a:pt x="11241" y="9534"/>
                    <a:pt x="11262" y="9874"/>
                  </a:cubicBezTo>
                  <a:cubicBezTo>
                    <a:pt x="11128" y="9664"/>
                    <a:pt x="10906" y="9515"/>
                    <a:pt x="10665" y="9505"/>
                  </a:cubicBezTo>
                  <a:cubicBezTo>
                    <a:pt x="10451" y="9753"/>
                    <a:pt x="10454" y="10166"/>
                    <a:pt x="10650" y="10425"/>
                  </a:cubicBezTo>
                  <a:cubicBezTo>
                    <a:pt x="10435" y="10208"/>
                    <a:pt x="10158" y="10062"/>
                    <a:pt x="9860" y="10007"/>
                  </a:cubicBezTo>
                  <a:cubicBezTo>
                    <a:pt x="9734" y="10517"/>
                    <a:pt x="9533" y="11009"/>
                    <a:pt x="9266" y="11461"/>
                  </a:cubicBezTo>
                  <a:cubicBezTo>
                    <a:pt x="9218" y="11245"/>
                    <a:pt x="9005" y="11124"/>
                    <a:pt x="8798" y="11124"/>
                  </a:cubicBezTo>
                  <a:cubicBezTo>
                    <a:pt x="8645" y="11124"/>
                    <a:pt x="8495" y="11191"/>
                    <a:pt x="8419" y="11335"/>
                  </a:cubicBezTo>
                  <a:cubicBezTo>
                    <a:pt x="8474" y="11090"/>
                    <a:pt x="8526" y="10825"/>
                    <a:pt x="8429" y="10595"/>
                  </a:cubicBezTo>
                  <a:cubicBezTo>
                    <a:pt x="8363" y="10438"/>
                    <a:pt x="8195" y="10324"/>
                    <a:pt x="8041" y="10324"/>
                  </a:cubicBezTo>
                  <a:cubicBezTo>
                    <a:pt x="7978" y="10324"/>
                    <a:pt x="7917" y="10343"/>
                    <a:pt x="7867" y="10387"/>
                  </a:cubicBezTo>
                  <a:lnTo>
                    <a:pt x="7867" y="10387"/>
                  </a:lnTo>
                  <a:cubicBezTo>
                    <a:pt x="8173" y="10073"/>
                    <a:pt x="7879" y="9411"/>
                    <a:pt x="7468" y="9411"/>
                  </a:cubicBezTo>
                  <a:cubicBezTo>
                    <a:pt x="7453" y="9411"/>
                    <a:pt x="7438" y="9411"/>
                    <a:pt x="7422" y="9413"/>
                  </a:cubicBezTo>
                  <a:cubicBezTo>
                    <a:pt x="8126" y="9282"/>
                    <a:pt x="8675" y="8524"/>
                    <a:pt x="8602" y="7776"/>
                  </a:cubicBezTo>
                  <a:cubicBezTo>
                    <a:pt x="9149" y="7386"/>
                    <a:pt x="9444" y="6638"/>
                    <a:pt x="9319" y="5956"/>
                  </a:cubicBezTo>
                  <a:cubicBezTo>
                    <a:pt x="9276" y="5721"/>
                    <a:pt x="9033" y="5492"/>
                    <a:pt x="8856" y="5492"/>
                  </a:cubicBezTo>
                  <a:cubicBezTo>
                    <a:pt x="8783" y="5492"/>
                    <a:pt x="8722" y="5530"/>
                    <a:pt x="8688" y="5621"/>
                  </a:cubicBezTo>
                  <a:cubicBezTo>
                    <a:pt x="8801" y="5208"/>
                    <a:pt x="8680" y="4734"/>
                    <a:pt x="8385" y="4434"/>
                  </a:cubicBezTo>
                  <a:cubicBezTo>
                    <a:pt x="8224" y="4604"/>
                    <a:pt x="8117" y="4818"/>
                    <a:pt x="8076" y="5048"/>
                  </a:cubicBezTo>
                  <a:lnTo>
                    <a:pt x="8076" y="5048"/>
                  </a:lnTo>
                  <a:cubicBezTo>
                    <a:pt x="8118" y="4730"/>
                    <a:pt x="7834" y="4408"/>
                    <a:pt x="7531" y="4408"/>
                  </a:cubicBezTo>
                  <a:cubicBezTo>
                    <a:pt x="7501" y="4408"/>
                    <a:pt x="7471" y="4411"/>
                    <a:pt x="7441" y="4418"/>
                  </a:cubicBezTo>
                  <a:cubicBezTo>
                    <a:pt x="7456" y="4614"/>
                    <a:pt x="7569" y="4787"/>
                    <a:pt x="7742" y="4881"/>
                  </a:cubicBezTo>
                  <a:cubicBezTo>
                    <a:pt x="7712" y="4873"/>
                    <a:pt x="7681" y="4870"/>
                    <a:pt x="7651" y="4870"/>
                  </a:cubicBezTo>
                  <a:cubicBezTo>
                    <a:pt x="7451" y="4870"/>
                    <a:pt x="7255" y="5027"/>
                    <a:pt x="7218" y="5237"/>
                  </a:cubicBezTo>
                  <a:cubicBezTo>
                    <a:pt x="7165" y="5039"/>
                    <a:pt x="6980" y="4971"/>
                    <a:pt x="6774" y="4971"/>
                  </a:cubicBezTo>
                  <a:cubicBezTo>
                    <a:pt x="6646" y="4971"/>
                    <a:pt x="6509" y="4998"/>
                    <a:pt x="6392" y="5035"/>
                  </a:cubicBezTo>
                  <a:cubicBezTo>
                    <a:pt x="6502" y="4700"/>
                    <a:pt x="6612" y="4334"/>
                    <a:pt x="6499" y="3999"/>
                  </a:cubicBezTo>
                  <a:cubicBezTo>
                    <a:pt x="6421" y="3767"/>
                    <a:pt x="6181" y="3592"/>
                    <a:pt x="5962" y="3592"/>
                  </a:cubicBezTo>
                  <a:cubicBezTo>
                    <a:pt x="5888" y="3592"/>
                    <a:pt x="5816" y="3612"/>
                    <a:pt x="5754" y="3657"/>
                  </a:cubicBezTo>
                  <a:cubicBezTo>
                    <a:pt x="5937" y="3495"/>
                    <a:pt x="6120" y="3304"/>
                    <a:pt x="6136" y="3058"/>
                  </a:cubicBezTo>
                  <a:cubicBezTo>
                    <a:pt x="6150" y="2855"/>
                    <a:pt x="5958" y="2657"/>
                    <a:pt x="5787" y="2657"/>
                  </a:cubicBezTo>
                  <a:cubicBezTo>
                    <a:pt x="5732" y="2657"/>
                    <a:pt x="5679" y="2678"/>
                    <a:pt x="5636" y="2726"/>
                  </a:cubicBezTo>
                  <a:cubicBezTo>
                    <a:pt x="6094" y="2211"/>
                    <a:pt x="5772" y="1382"/>
                    <a:pt x="5432" y="772"/>
                  </a:cubicBezTo>
                  <a:cubicBezTo>
                    <a:pt x="5322" y="926"/>
                    <a:pt x="5213" y="1078"/>
                    <a:pt x="5100" y="1232"/>
                  </a:cubicBezTo>
                  <a:cubicBezTo>
                    <a:pt x="5265" y="749"/>
                    <a:pt x="4982" y="152"/>
                    <a:pt x="4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30"/>
            <p:cNvSpPr/>
            <p:nvPr/>
          </p:nvSpPr>
          <p:spPr>
            <a:xfrm flipH="1">
              <a:off x="-73687" y="1525899"/>
              <a:ext cx="1466938" cy="3651014"/>
            </a:xfrm>
            <a:custGeom>
              <a:avLst/>
              <a:gdLst/>
              <a:ahLst/>
              <a:cxnLst/>
              <a:rect l="l" t="t" r="r" b="b"/>
              <a:pathLst>
                <a:path w="12725" h="51672" extrusionOk="0">
                  <a:moveTo>
                    <a:pt x="12724" y="1"/>
                  </a:moveTo>
                  <a:lnTo>
                    <a:pt x="3770" y="17006"/>
                  </a:lnTo>
                  <a:lnTo>
                    <a:pt x="3770" y="9076"/>
                  </a:lnTo>
                  <a:lnTo>
                    <a:pt x="1" y="20183"/>
                  </a:lnTo>
                  <a:lnTo>
                    <a:pt x="1" y="51672"/>
                  </a:lnTo>
                  <a:lnTo>
                    <a:pt x="12724" y="51672"/>
                  </a:lnTo>
                  <a:lnTo>
                    <a:pt x="127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30"/>
            <p:cNvSpPr/>
            <p:nvPr/>
          </p:nvSpPr>
          <p:spPr>
            <a:xfrm flipH="1">
              <a:off x="477465" y="2167141"/>
              <a:ext cx="481294" cy="560385"/>
            </a:xfrm>
            <a:custGeom>
              <a:avLst/>
              <a:gdLst/>
              <a:ahLst/>
              <a:cxnLst/>
              <a:rect l="l" t="t" r="r" b="b"/>
              <a:pathLst>
                <a:path w="4175" h="7931" extrusionOk="0">
                  <a:moveTo>
                    <a:pt x="1" y="1"/>
                  </a:moveTo>
                  <a:lnTo>
                    <a:pt x="1" y="7931"/>
                  </a:lnTo>
                  <a:lnTo>
                    <a:pt x="4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30"/>
            <p:cNvSpPr/>
            <p:nvPr/>
          </p:nvSpPr>
          <p:spPr>
            <a:xfrm flipH="1">
              <a:off x="7454080" y="1911044"/>
              <a:ext cx="1686762" cy="1461573"/>
            </a:xfrm>
            <a:custGeom>
              <a:avLst/>
              <a:gdLst/>
              <a:ahLst/>
              <a:cxnLst/>
              <a:rect l="l" t="t" r="r" b="b"/>
              <a:pathLst>
                <a:path w="19224" h="16658" extrusionOk="0">
                  <a:moveTo>
                    <a:pt x="1" y="0"/>
                  </a:moveTo>
                  <a:lnTo>
                    <a:pt x="1" y="16657"/>
                  </a:lnTo>
                  <a:lnTo>
                    <a:pt x="19223" y="16657"/>
                  </a:lnTo>
                  <a:lnTo>
                    <a:pt x="19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30"/>
            <p:cNvSpPr/>
            <p:nvPr/>
          </p:nvSpPr>
          <p:spPr>
            <a:xfrm flipH="1">
              <a:off x="8301322" y="2876659"/>
              <a:ext cx="839520" cy="2266763"/>
            </a:xfrm>
            <a:custGeom>
              <a:avLst/>
              <a:gdLst/>
              <a:ahLst/>
              <a:cxnLst/>
              <a:rect l="l" t="t" r="r" b="b"/>
              <a:pathLst>
                <a:path w="9568" h="25835" extrusionOk="0">
                  <a:moveTo>
                    <a:pt x="1" y="0"/>
                  </a:moveTo>
                  <a:lnTo>
                    <a:pt x="1" y="25835"/>
                  </a:lnTo>
                  <a:lnTo>
                    <a:pt x="9568" y="25835"/>
                  </a:lnTo>
                  <a:lnTo>
                    <a:pt x="9568" y="550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30"/>
            <p:cNvSpPr/>
            <p:nvPr/>
          </p:nvSpPr>
          <p:spPr>
            <a:xfrm flipH="1">
              <a:off x="8486722" y="2804621"/>
              <a:ext cx="654120" cy="448702"/>
            </a:xfrm>
            <a:custGeom>
              <a:avLst/>
              <a:gdLst/>
              <a:ahLst/>
              <a:cxnLst/>
              <a:rect l="l" t="t" r="r" b="b"/>
              <a:pathLst>
                <a:path w="7455" h="5114" extrusionOk="0">
                  <a:moveTo>
                    <a:pt x="1" y="0"/>
                  </a:moveTo>
                  <a:lnTo>
                    <a:pt x="1" y="821"/>
                  </a:lnTo>
                  <a:lnTo>
                    <a:pt x="7454" y="5113"/>
                  </a:lnTo>
                  <a:lnTo>
                    <a:pt x="7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30"/>
            <p:cNvSpPr/>
            <p:nvPr/>
          </p:nvSpPr>
          <p:spPr>
            <a:xfrm flipH="1">
              <a:off x="8414685" y="2728372"/>
              <a:ext cx="726157" cy="568029"/>
            </a:xfrm>
            <a:custGeom>
              <a:avLst/>
              <a:gdLst/>
              <a:ahLst/>
              <a:cxnLst/>
              <a:rect l="l" t="t" r="r" b="b"/>
              <a:pathLst>
                <a:path w="8276" h="6474" extrusionOk="0">
                  <a:moveTo>
                    <a:pt x="1" y="1"/>
                  </a:moveTo>
                  <a:lnTo>
                    <a:pt x="1" y="869"/>
                  </a:lnTo>
                  <a:lnTo>
                    <a:pt x="7454" y="869"/>
                  </a:lnTo>
                  <a:lnTo>
                    <a:pt x="7454" y="5982"/>
                  </a:lnTo>
                  <a:lnTo>
                    <a:pt x="8276" y="6474"/>
                  </a:lnTo>
                  <a:lnTo>
                    <a:pt x="82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30"/>
            <p:cNvSpPr/>
            <p:nvPr/>
          </p:nvSpPr>
          <p:spPr>
            <a:xfrm flipH="1">
              <a:off x="6967091" y="2608603"/>
              <a:ext cx="487059" cy="66156"/>
            </a:xfrm>
            <a:custGeom>
              <a:avLst/>
              <a:gdLst/>
              <a:ahLst/>
              <a:cxnLst/>
              <a:rect l="l" t="t" r="r" b="b"/>
              <a:pathLst>
                <a:path w="5551" h="754" extrusionOk="0">
                  <a:moveTo>
                    <a:pt x="0" y="1"/>
                  </a:moveTo>
                  <a:lnTo>
                    <a:pt x="0" y="754"/>
                  </a:lnTo>
                  <a:lnTo>
                    <a:pt x="5550" y="754"/>
                  </a:lnTo>
                  <a:lnTo>
                    <a:pt x="55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30"/>
            <p:cNvSpPr/>
            <p:nvPr/>
          </p:nvSpPr>
          <p:spPr>
            <a:xfrm flipH="1">
              <a:off x="6967091" y="2641682"/>
              <a:ext cx="487059" cy="33078"/>
            </a:xfrm>
            <a:custGeom>
              <a:avLst/>
              <a:gdLst/>
              <a:ahLst/>
              <a:cxnLst/>
              <a:rect l="l" t="t" r="r" b="b"/>
              <a:pathLst>
                <a:path w="5551" h="377" extrusionOk="0">
                  <a:moveTo>
                    <a:pt x="0" y="0"/>
                  </a:moveTo>
                  <a:lnTo>
                    <a:pt x="0" y="377"/>
                  </a:lnTo>
                  <a:lnTo>
                    <a:pt x="5550" y="377"/>
                  </a:lnTo>
                  <a:lnTo>
                    <a:pt x="5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30"/>
            <p:cNvSpPr/>
            <p:nvPr/>
          </p:nvSpPr>
          <p:spPr>
            <a:xfrm flipH="1">
              <a:off x="6942348" y="2674674"/>
              <a:ext cx="511802" cy="59751"/>
            </a:xfrm>
            <a:custGeom>
              <a:avLst/>
              <a:gdLst/>
              <a:ahLst/>
              <a:cxnLst/>
              <a:rect l="l" t="t" r="r" b="b"/>
              <a:pathLst>
                <a:path w="5833" h="681" extrusionOk="0">
                  <a:moveTo>
                    <a:pt x="0" y="1"/>
                  </a:moveTo>
                  <a:lnTo>
                    <a:pt x="0" y="681"/>
                  </a:lnTo>
                  <a:lnTo>
                    <a:pt x="5832" y="681"/>
                  </a:lnTo>
                  <a:lnTo>
                    <a:pt x="5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30"/>
            <p:cNvSpPr/>
            <p:nvPr/>
          </p:nvSpPr>
          <p:spPr>
            <a:xfrm flipH="1">
              <a:off x="6942348" y="2704506"/>
              <a:ext cx="511802" cy="29919"/>
            </a:xfrm>
            <a:custGeom>
              <a:avLst/>
              <a:gdLst/>
              <a:ahLst/>
              <a:cxnLst/>
              <a:rect l="l" t="t" r="r" b="b"/>
              <a:pathLst>
                <a:path w="5833" h="341" extrusionOk="0">
                  <a:moveTo>
                    <a:pt x="0" y="1"/>
                  </a:moveTo>
                  <a:lnTo>
                    <a:pt x="0" y="341"/>
                  </a:lnTo>
                  <a:lnTo>
                    <a:pt x="5832" y="341"/>
                  </a:lnTo>
                  <a:lnTo>
                    <a:pt x="5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30"/>
            <p:cNvSpPr/>
            <p:nvPr/>
          </p:nvSpPr>
          <p:spPr>
            <a:xfrm flipH="1">
              <a:off x="6917341" y="2734339"/>
              <a:ext cx="536809" cy="58610"/>
            </a:xfrm>
            <a:custGeom>
              <a:avLst/>
              <a:gdLst/>
              <a:ahLst/>
              <a:cxnLst/>
              <a:rect l="l" t="t" r="r" b="b"/>
              <a:pathLst>
                <a:path w="6118" h="668" extrusionOk="0">
                  <a:moveTo>
                    <a:pt x="0" y="1"/>
                  </a:moveTo>
                  <a:lnTo>
                    <a:pt x="0" y="668"/>
                  </a:lnTo>
                  <a:lnTo>
                    <a:pt x="6118" y="668"/>
                  </a:lnTo>
                  <a:lnTo>
                    <a:pt x="61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30"/>
            <p:cNvSpPr/>
            <p:nvPr/>
          </p:nvSpPr>
          <p:spPr>
            <a:xfrm flipH="1">
              <a:off x="6917341" y="2763558"/>
              <a:ext cx="536809" cy="29393"/>
            </a:xfrm>
            <a:custGeom>
              <a:avLst/>
              <a:gdLst/>
              <a:ahLst/>
              <a:cxnLst/>
              <a:rect l="l" t="t" r="r" b="b"/>
              <a:pathLst>
                <a:path w="6118" h="335" extrusionOk="0">
                  <a:moveTo>
                    <a:pt x="0" y="0"/>
                  </a:moveTo>
                  <a:lnTo>
                    <a:pt x="0" y="335"/>
                  </a:lnTo>
                  <a:lnTo>
                    <a:pt x="6118" y="335"/>
                  </a:lnTo>
                  <a:lnTo>
                    <a:pt x="6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30"/>
            <p:cNvSpPr/>
            <p:nvPr/>
          </p:nvSpPr>
          <p:spPr>
            <a:xfrm flipH="1">
              <a:off x="6879963" y="2792864"/>
              <a:ext cx="574187" cy="65279"/>
            </a:xfrm>
            <a:custGeom>
              <a:avLst/>
              <a:gdLst/>
              <a:ahLst/>
              <a:cxnLst/>
              <a:rect l="l" t="t" r="r" b="b"/>
              <a:pathLst>
                <a:path w="6544" h="744" extrusionOk="0">
                  <a:moveTo>
                    <a:pt x="0" y="1"/>
                  </a:moveTo>
                  <a:lnTo>
                    <a:pt x="0" y="744"/>
                  </a:lnTo>
                  <a:lnTo>
                    <a:pt x="6544" y="744"/>
                  </a:lnTo>
                  <a:lnTo>
                    <a:pt x="65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30"/>
            <p:cNvSpPr/>
            <p:nvPr/>
          </p:nvSpPr>
          <p:spPr>
            <a:xfrm flipH="1">
              <a:off x="6879963" y="2833050"/>
              <a:ext cx="574187" cy="25094"/>
            </a:xfrm>
            <a:custGeom>
              <a:avLst/>
              <a:gdLst/>
              <a:ahLst/>
              <a:cxnLst/>
              <a:rect l="l" t="t" r="r" b="b"/>
              <a:pathLst>
                <a:path w="6544" h="286" extrusionOk="0">
                  <a:moveTo>
                    <a:pt x="0" y="1"/>
                  </a:moveTo>
                  <a:lnTo>
                    <a:pt x="0" y="286"/>
                  </a:lnTo>
                  <a:lnTo>
                    <a:pt x="6544" y="286"/>
                  </a:lnTo>
                  <a:lnTo>
                    <a:pt x="6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0"/>
            <p:cNvSpPr/>
            <p:nvPr/>
          </p:nvSpPr>
          <p:spPr>
            <a:xfrm flipH="1">
              <a:off x="6845480" y="2858057"/>
              <a:ext cx="608670" cy="76948"/>
            </a:xfrm>
            <a:custGeom>
              <a:avLst/>
              <a:gdLst/>
              <a:ahLst/>
              <a:cxnLst/>
              <a:rect l="l" t="t" r="r" b="b"/>
              <a:pathLst>
                <a:path w="6937" h="877" extrusionOk="0">
                  <a:moveTo>
                    <a:pt x="0" y="1"/>
                  </a:moveTo>
                  <a:lnTo>
                    <a:pt x="0" y="877"/>
                  </a:lnTo>
                  <a:lnTo>
                    <a:pt x="6936" y="877"/>
                  </a:lnTo>
                  <a:lnTo>
                    <a:pt x="69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0"/>
            <p:cNvSpPr/>
            <p:nvPr/>
          </p:nvSpPr>
          <p:spPr>
            <a:xfrm flipH="1">
              <a:off x="6845480" y="2908071"/>
              <a:ext cx="608670" cy="26936"/>
            </a:xfrm>
            <a:custGeom>
              <a:avLst/>
              <a:gdLst/>
              <a:ahLst/>
              <a:cxnLst/>
              <a:rect l="l" t="t" r="r" b="b"/>
              <a:pathLst>
                <a:path w="6937" h="307" extrusionOk="0">
                  <a:moveTo>
                    <a:pt x="0" y="1"/>
                  </a:moveTo>
                  <a:lnTo>
                    <a:pt x="0" y="307"/>
                  </a:lnTo>
                  <a:lnTo>
                    <a:pt x="6936" y="307"/>
                  </a:lnTo>
                  <a:lnTo>
                    <a:pt x="69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0"/>
            <p:cNvSpPr/>
            <p:nvPr/>
          </p:nvSpPr>
          <p:spPr>
            <a:xfrm flipH="1">
              <a:off x="6810208" y="2934920"/>
              <a:ext cx="643942" cy="86424"/>
            </a:xfrm>
            <a:custGeom>
              <a:avLst/>
              <a:gdLst/>
              <a:ahLst/>
              <a:cxnLst/>
              <a:rect l="l" t="t" r="r" b="b"/>
              <a:pathLst>
                <a:path w="7339" h="985" extrusionOk="0">
                  <a:moveTo>
                    <a:pt x="0" y="1"/>
                  </a:moveTo>
                  <a:lnTo>
                    <a:pt x="0" y="984"/>
                  </a:lnTo>
                  <a:lnTo>
                    <a:pt x="7339" y="984"/>
                  </a:lnTo>
                  <a:lnTo>
                    <a:pt x="73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30"/>
            <p:cNvSpPr/>
            <p:nvPr/>
          </p:nvSpPr>
          <p:spPr>
            <a:xfrm flipH="1">
              <a:off x="6810208" y="2988180"/>
              <a:ext cx="643942" cy="33166"/>
            </a:xfrm>
            <a:custGeom>
              <a:avLst/>
              <a:gdLst/>
              <a:ahLst/>
              <a:cxnLst/>
              <a:rect l="l" t="t" r="r" b="b"/>
              <a:pathLst>
                <a:path w="7339" h="378" extrusionOk="0">
                  <a:moveTo>
                    <a:pt x="0" y="1"/>
                  </a:moveTo>
                  <a:lnTo>
                    <a:pt x="0" y="377"/>
                  </a:lnTo>
                  <a:lnTo>
                    <a:pt x="7339" y="377"/>
                  </a:lnTo>
                  <a:lnTo>
                    <a:pt x="7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30"/>
            <p:cNvSpPr/>
            <p:nvPr/>
          </p:nvSpPr>
          <p:spPr>
            <a:xfrm flipH="1">
              <a:off x="6767916" y="3021259"/>
              <a:ext cx="686234" cy="98971"/>
            </a:xfrm>
            <a:custGeom>
              <a:avLst/>
              <a:gdLst/>
              <a:ahLst/>
              <a:cxnLst/>
              <a:rect l="l" t="t" r="r" b="b"/>
              <a:pathLst>
                <a:path w="7821" h="1128" extrusionOk="0">
                  <a:moveTo>
                    <a:pt x="0" y="0"/>
                  </a:moveTo>
                  <a:lnTo>
                    <a:pt x="0" y="1127"/>
                  </a:lnTo>
                  <a:lnTo>
                    <a:pt x="7820" y="1127"/>
                  </a:lnTo>
                  <a:lnTo>
                    <a:pt x="7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30"/>
            <p:cNvSpPr/>
            <p:nvPr/>
          </p:nvSpPr>
          <p:spPr>
            <a:xfrm flipH="1">
              <a:off x="6767916" y="3084522"/>
              <a:ext cx="686234" cy="35710"/>
            </a:xfrm>
            <a:custGeom>
              <a:avLst/>
              <a:gdLst/>
              <a:ahLst/>
              <a:cxnLst/>
              <a:rect l="l" t="t" r="r" b="b"/>
              <a:pathLst>
                <a:path w="7821" h="407" extrusionOk="0">
                  <a:moveTo>
                    <a:pt x="0" y="1"/>
                  </a:moveTo>
                  <a:lnTo>
                    <a:pt x="0" y="406"/>
                  </a:lnTo>
                  <a:lnTo>
                    <a:pt x="7820" y="406"/>
                  </a:lnTo>
                  <a:lnTo>
                    <a:pt x="7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30"/>
            <p:cNvSpPr/>
            <p:nvPr/>
          </p:nvSpPr>
          <p:spPr>
            <a:xfrm flipH="1">
              <a:off x="6716060" y="3120146"/>
              <a:ext cx="738090" cy="115290"/>
            </a:xfrm>
            <a:custGeom>
              <a:avLst/>
              <a:gdLst/>
              <a:ahLst/>
              <a:cxnLst/>
              <a:rect l="l" t="t" r="r" b="b"/>
              <a:pathLst>
                <a:path w="8412" h="1314" extrusionOk="0">
                  <a:moveTo>
                    <a:pt x="0" y="0"/>
                  </a:moveTo>
                  <a:lnTo>
                    <a:pt x="0" y="1313"/>
                  </a:lnTo>
                  <a:lnTo>
                    <a:pt x="8411" y="1313"/>
                  </a:lnTo>
                  <a:lnTo>
                    <a:pt x="84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0" name="Google Shape;910;p30"/>
            <p:cNvSpPr/>
            <p:nvPr/>
          </p:nvSpPr>
          <p:spPr>
            <a:xfrm flipH="1">
              <a:off x="6716060" y="3194026"/>
              <a:ext cx="738090" cy="41413"/>
            </a:xfrm>
            <a:custGeom>
              <a:avLst/>
              <a:gdLst/>
              <a:ahLst/>
              <a:cxnLst/>
              <a:rect l="l" t="t" r="r" b="b"/>
              <a:pathLst>
                <a:path w="8412" h="472" extrusionOk="0">
                  <a:moveTo>
                    <a:pt x="0" y="0"/>
                  </a:moveTo>
                  <a:lnTo>
                    <a:pt x="0" y="471"/>
                  </a:lnTo>
                  <a:lnTo>
                    <a:pt x="8411" y="471"/>
                  </a:lnTo>
                  <a:lnTo>
                    <a:pt x="8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30"/>
            <p:cNvSpPr/>
            <p:nvPr/>
          </p:nvSpPr>
          <p:spPr>
            <a:xfrm flipH="1">
              <a:off x="6660519" y="3235353"/>
              <a:ext cx="793631" cy="121871"/>
            </a:xfrm>
            <a:custGeom>
              <a:avLst/>
              <a:gdLst/>
              <a:ahLst/>
              <a:cxnLst/>
              <a:rect l="l" t="t" r="r" b="b"/>
              <a:pathLst>
                <a:path w="9045" h="1389" extrusionOk="0">
                  <a:moveTo>
                    <a:pt x="0" y="0"/>
                  </a:moveTo>
                  <a:lnTo>
                    <a:pt x="0" y="1389"/>
                  </a:lnTo>
                  <a:lnTo>
                    <a:pt x="9044" y="1389"/>
                  </a:lnTo>
                  <a:lnTo>
                    <a:pt x="90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30"/>
            <p:cNvSpPr/>
            <p:nvPr/>
          </p:nvSpPr>
          <p:spPr>
            <a:xfrm flipH="1">
              <a:off x="6660519" y="3312918"/>
              <a:ext cx="793631" cy="45274"/>
            </a:xfrm>
            <a:custGeom>
              <a:avLst/>
              <a:gdLst/>
              <a:ahLst/>
              <a:cxnLst/>
              <a:rect l="l" t="t" r="r" b="b"/>
              <a:pathLst>
                <a:path w="9045" h="516" extrusionOk="0">
                  <a:moveTo>
                    <a:pt x="0" y="0"/>
                  </a:moveTo>
                  <a:lnTo>
                    <a:pt x="0" y="515"/>
                  </a:lnTo>
                  <a:lnTo>
                    <a:pt x="9044" y="505"/>
                  </a:lnTo>
                  <a:lnTo>
                    <a:pt x="90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30"/>
            <p:cNvSpPr/>
            <p:nvPr/>
          </p:nvSpPr>
          <p:spPr>
            <a:xfrm flipH="1">
              <a:off x="6593581" y="3356000"/>
              <a:ext cx="1707820" cy="159336"/>
            </a:xfrm>
            <a:custGeom>
              <a:avLst/>
              <a:gdLst/>
              <a:ahLst/>
              <a:cxnLst/>
              <a:rect l="l" t="t" r="r" b="b"/>
              <a:pathLst>
                <a:path w="19464" h="1816" extrusionOk="0">
                  <a:moveTo>
                    <a:pt x="19464" y="1"/>
                  </a:moveTo>
                  <a:lnTo>
                    <a:pt x="1" y="45"/>
                  </a:lnTo>
                  <a:lnTo>
                    <a:pt x="1" y="1816"/>
                  </a:lnTo>
                  <a:lnTo>
                    <a:pt x="19464" y="1816"/>
                  </a:lnTo>
                  <a:lnTo>
                    <a:pt x="19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4" name="Google Shape;914;p30"/>
            <p:cNvSpPr/>
            <p:nvPr/>
          </p:nvSpPr>
          <p:spPr>
            <a:xfrm flipH="1">
              <a:off x="6593581" y="3435671"/>
              <a:ext cx="1707820" cy="79668"/>
            </a:xfrm>
            <a:custGeom>
              <a:avLst/>
              <a:gdLst/>
              <a:ahLst/>
              <a:cxnLst/>
              <a:rect l="l" t="t" r="r" b="b"/>
              <a:pathLst>
                <a:path w="19464" h="908" extrusionOk="0">
                  <a:moveTo>
                    <a:pt x="19464" y="0"/>
                  </a:moveTo>
                  <a:lnTo>
                    <a:pt x="1" y="21"/>
                  </a:lnTo>
                  <a:lnTo>
                    <a:pt x="1" y="908"/>
                  </a:lnTo>
                  <a:lnTo>
                    <a:pt x="19464" y="908"/>
                  </a:lnTo>
                  <a:lnTo>
                    <a:pt x="19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5" name="Google Shape;915;p30"/>
            <p:cNvSpPr/>
            <p:nvPr/>
          </p:nvSpPr>
          <p:spPr>
            <a:xfrm flipH="1">
              <a:off x="6506804" y="3515078"/>
              <a:ext cx="1861633" cy="170830"/>
            </a:xfrm>
            <a:custGeom>
              <a:avLst/>
              <a:gdLst/>
              <a:ahLst/>
              <a:cxnLst/>
              <a:rect l="l" t="t" r="r" b="b"/>
              <a:pathLst>
                <a:path w="21217" h="1947" extrusionOk="0">
                  <a:moveTo>
                    <a:pt x="1" y="0"/>
                  </a:moveTo>
                  <a:lnTo>
                    <a:pt x="1" y="1946"/>
                  </a:lnTo>
                  <a:lnTo>
                    <a:pt x="21216" y="1946"/>
                  </a:lnTo>
                  <a:lnTo>
                    <a:pt x="21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916;p30"/>
            <p:cNvSpPr/>
            <p:nvPr/>
          </p:nvSpPr>
          <p:spPr>
            <a:xfrm flipH="1">
              <a:off x="6506804" y="3607296"/>
              <a:ext cx="1861633" cy="78615"/>
            </a:xfrm>
            <a:custGeom>
              <a:avLst/>
              <a:gdLst/>
              <a:ahLst/>
              <a:cxnLst/>
              <a:rect l="l" t="t" r="r" b="b"/>
              <a:pathLst>
                <a:path w="21217" h="896" extrusionOk="0">
                  <a:moveTo>
                    <a:pt x="1" y="1"/>
                  </a:moveTo>
                  <a:lnTo>
                    <a:pt x="1" y="895"/>
                  </a:lnTo>
                  <a:lnTo>
                    <a:pt x="21216" y="895"/>
                  </a:lnTo>
                  <a:lnTo>
                    <a:pt x="21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30"/>
            <p:cNvSpPr/>
            <p:nvPr/>
          </p:nvSpPr>
          <p:spPr>
            <a:xfrm flipH="1">
              <a:off x="6424941" y="3685826"/>
              <a:ext cx="2020096" cy="203118"/>
            </a:xfrm>
            <a:custGeom>
              <a:avLst/>
              <a:gdLst/>
              <a:ahLst/>
              <a:cxnLst/>
              <a:rect l="l" t="t" r="r" b="b"/>
              <a:pathLst>
                <a:path w="23023" h="2315" extrusionOk="0">
                  <a:moveTo>
                    <a:pt x="0" y="0"/>
                  </a:moveTo>
                  <a:lnTo>
                    <a:pt x="0" y="2315"/>
                  </a:lnTo>
                  <a:lnTo>
                    <a:pt x="23023" y="2315"/>
                  </a:lnTo>
                  <a:lnTo>
                    <a:pt x="230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30"/>
            <p:cNvSpPr/>
            <p:nvPr/>
          </p:nvSpPr>
          <p:spPr>
            <a:xfrm flipH="1">
              <a:off x="6424941" y="3808140"/>
              <a:ext cx="2020096" cy="80809"/>
            </a:xfrm>
            <a:custGeom>
              <a:avLst/>
              <a:gdLst/>
              <a:ahLst/>
              <a:cxnLst/>
              <a:rect l="l" t="t" r="r" b="b"/>
              <a:pathLst>
                <a:path w="23023" h="921" extrusionOk="0">
                  <a:moveTo>
                    <a:pt x="0" y="0"/>
                  </a:moveTo>
                  <a:lnTo>
                    <a:pt x="0" y="921"/>
                  </a:lnTo>
                  <a:lnTo>
                    <a:pt x="23023" y="921"/>
                  </a:lnTo>
                  <a:lnTo>
                    <a:pt x="23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p30"/>
            <p:cNvSpPr/>
            <p:nvPr/>
          </p:nvSpPr>
          <p:spPr>
            <a:xfrm flipH="1">
              <a:off x="6321406" y="3888864"/>
              <a:ext cx="2219534" cy="245409"/>
            </a:xfrm>
            <a:custGeom>
              <a:avLst/>
              <a:gdLst/>
              <a:ahLst/>
              <a:cxnLst/>
              <a:rect l="l" t="t" r="r" b="b"/>
              <a:pathLst>
                <a:path w="25296" h="2797" extrusionOk="0">
                  <a:moveTo>
                    <a:pt x="0" y="1"/>
                  </a:moveTo>
                  <a:lnTo>
                    <a:pt x="0" y="2796"/>
                  </a:lnTo>
                  <a:lnTo>
                    <a:pt x="25295" y="2796"/>
                  </a:lnTo>
                  <a:lnTo>
                    <a:pt x="25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30"/>
            <p:cNvSpPr/>
            <p:nvPr/>
          </p:nvSpPr>
          <p:spPr>
            <a:xfrm flipH="1">
              <a:off x="6321406" y="4042590"/>
              <a:ext cx="2219534" cy="91688"/>
            </a:xfrm>
            <a:custGeom>
              <a:avLst/>
              <a:gdLst/>
              <a:ahLst/>
              <a:cxnLst/>
              <a:rect l="l" t="t" r="r" b="b"/>
              <a:pathLst>
                <a:path w="25296" h="1045" extrusionOk="0">
                  <a:moveTo>
                    <a:pt x="0" y="1"/>
                  </a:moveTo>
                  <a:lnTo>
                    <a:pt x="0" y="1044"/>
                  </a:lnTo>
                  <a:lnTo>
                    <a:pt x="25295" y="1044"/>
                  </a:lnTo>
                  <a:lnTo>
                    <a:pt x="25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1" name="Google Shape;921;p30"/>
            <p:cNvSpPr/>
            <p:nvPr/>
          </p:nvSpPr>
          <p:spPr>
            <a:xfrm flipH="1">
              <a:off x="6196813" y="4134194"/>
              <a:ext cx="2449507" cy="34745"/>
            </a:xfrm>
            <a:custGeom>
              <a:avLst/>
              <a:gdLst/>
              <a:ahLst/>
              <a:cxnLst/>
              <a:rect l="l" t="t" r="r" b="b"/>
              <a:pathLst>
                <a:path w="27917" h="396" extrusionOk="0">
                  <a:moveTo>
                    <a:pt x="1201" y="0"/>
                  </a:moveTo>
                  <a:lnTo>
                    <a:pt x="1" y="395"/>
                  </a:lnTo>
                  <a:lnTo>
                    <a:pt x="27917" y="395"/>
                  </a:lnTo>
                  <a:lnTo>
                    <a:pt x="26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2" name="Google Shape;922;p30"/>
            <p:cNvSpPr/>
            <p:nvPr/>
          </p:nvSpPr>
          <p:spPr>
            <a:xfrm flipH="1">
              <a:off x="6196813" y="4168853"/>
              <a:ext cx="2449507" cy="235757"/>
            </a:xfrm>
            <a:custGeom>
              <a:avLst/>
              <a:gdLst/>
              <a:ahLst/>
              <a:cxnLst/>
              <a:rect l="l" t="t" r="r" b="b"/>
              <a:pathLst>
                <a:path w="27917" h="2687" extrusionOk="0">
                  <a:moveTo>
                    <a:pt x="1" y="0"/>
                  </a:moveTo>
                  <a:lnTo>
                    <a:pt x="1" y="2686"/>
                  </a:lnTo>
                  <a:lnTo>
                    <a:pt x="27917" y="2686"/>
                  </a:lnTo>
                  <a:lnTo>
                    <a:pt x="279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30"/>
            <p:cNvSpPr/>
            <p:nvPr/>
          </p:nvSpPr>
          <p:spPr>
            <a:xfrm flipH="1">
              <a:off x="6196813" y="4322140"/>
              <a:ext cx="2449507" cy="82476"/>
            </a:xfrm>
            <a:custGeom>
              <a:avLst/>
              <a:gdLst/>
              <a:ahLst/>
              <a:cxnLst/>
              <a:rect l="l" t="t" r="r" b="b"/>
              <a:pathLst>
                <a:path w="27917" h="940" extrusionOk="0">
                  <a:moveTo>
                    <a:pt x="1" y="0"/>
                  </a:moveTo>
                  <a:lnTo>
                    <a:pt x="1" y="939"/>
                  </a:lnTo>
                  <a:lnTo>
                    <a:pt x="27917" y="939"/>
                  </a:lnTo>
                  <a:lnTo>
                    <a:pt x="27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30"/>
            <p:cNvSpPr/>
            <p:nvPr/>
          </p:nvSpPr>
          <p:spPr>
            <a:xfrm flipH="1">
              <a:off x="6044405" y="4404531"/>
              <a:ext cx="2733354" cy="77650"/>
            </a:xfrm>
            <a:custGeom>
              <a:avLst/>
              <a:gdLst/>
              <a:ahLst/>
              <a:cxnLst/>
              <a:rect l="l" t="t" r="r" b="b"/>
              <a:pathLst>
                <a:path w="31152" h="885" extrusionOk="0">
                  <a:moveTo>
                    <a:pt x="1499" y="0"/>
                  </a:moveTo>
                  <a:lnTo>
                    <a:pt x="0" y="884"/>
                  </a:lnTo>
                  <a:lnTo>
                    <a:pt x="31151" y="884"/>
                  </a:lnTo>
                  <a:lnTo>
                    <a:pt x="29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30"/>
            <p:cNvSpPr/>
            <p:nvPr/>
          </p:nvSpPr>
          <p:spPr>
            <a:xfrm flipH="1">
              <a:off x="6044405" y="4482096"/>
              <a:ext cx="2733354" cy="284804"/>
            </a:xfrm>
            <a:custGeom>
              <a:avLst/>
              <a:gdLst/>
              <a:ahLst/>
              <a:cxnLst/>
              <a:rect l="l" t="t" r="r" b="b"/>
              <a:pathLst>
                <a:path w="31152" h="3246" extrusionOk="0">
                  <a:moveTo>
                    <a:pt x="0" y="0"/>
                  </a:moveTo>
                  <a:lnTo>
                    <a:pt x="0" y="3246"/>
                  </a:lnTo>
                  <a:lnTo>
                    <a:pt x="31151" y="3246"/>
                  </a:lnTo>
                  <a:lnTo>
                    <a:pt x="3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6" name="Google Shape;926;p30"/>
            <p:cNvSpPr/>
            <p:nvPr/>
          </p:nvSpPr>
          <p:spPr>
            <a:xfrm flipH="1">
              <a:off x="6044405" y="4661268"/>
              <a:ext cx="2733354" cy="105463"/>
            </a:xfrm>
            <a:custGeom>
              <a:avLst/>
              <a:gdLst/>
              <a:ahLst/>
              <a:cxnLst/>
              <a:rect l="l" t="t" r="r" b="b"/>
              <a:pathLst>
                <a:path w="31152" h="1202" extrusionOk="0">
                  <a:moveTo>
                    <a:pt x="0" y="1"/>
                  </a:moveTo>
                  <a:lnTo>
                    <a:pt x="0" y="1201"/>
                  </a:lnTo>
                  <a:lnTo>
                    <a:pt x="31151" y="1201"/>
                  </a:lnTo>
                  <a:lnTo>
                    <a:pt x="31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7" name="Google Shape;927;p30"/>
            <p:cNvSpPr/>
            <p:nvPr/>
          </p:nvSpPr>
          <p:spPr>
            <a:xfrm flipH="1">
              <a:off x="5877609" y="4766823"/>
              <a:ext cx="3105119" cy="126521"/>
            </a:xfrm>
            <a:custGeom>
              <a:avLst/>
              <a:gdLst/>
              <a:ahLst/>
              <a:cxnLst/>
              <a:rect l="l" t="t" r="r" b="b"/>
              <a:pathLst>
                <a:path w="35389" h="1442" extrusionOk="0">
                  <a:moveTo>
                    <a:pt x="2336" y="1"/>
                  </a:moveTo>
                  <a:lnTo>
                    <a:pt x="1" y="1442"/>
                  </a:lnTo>
                  <a:lnTo>
                    <a:pt x="35388" y="1442"/>
                  </a:lnTo>
                  <a:lnTo>
                    <a:pt x="33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30"/>
            <p:cNvSpPr/>
            <p:nvPr/>
          </p:nvSpPr>
          <p:spPr>
            <a:xfrm flipH="1">
              <a:off x="5877609" y="4893261"/>
              <a:ext cx="3105119" cy="250234"/>
            </a:xfrm>
            <a:custGeom>
              <a:avLst/>
              <a:gdLst/>
              <a:ahLst/>
              <a:cxnLst/>
              <a:rect l="l" t="t" r="r" b="b"/>
              <a:pathLst>
                <a:path w="35389" h="2852" extrusionOk="0">
                  <a:moveTo>
                    <a:pt x="1" y="1"/>
                  </a:moveTo>
                  <a:lnTo>
                    <a:pt x="1" y="2852"/>
                  </a:lnTo>
                  <a:lnTo>
                    <a:pt x="35388" y="2852"/>
                  </a:lnTo>
                  <a:lnTo>
                    <a:pt x="353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30"/>
            <p:cNvSpPr/>
            <p:nvPr/>
          </p:nvSpPr>
          <p:spPr>
            <a:xfrm flipH="1">
              <a:off x="5877609" y="5042424"/>
              <a:ext cx="3105119" cy="101076"/>
            </a:xfrm>
            <a:custGeom>
              <a:avLst/>
              <a:gdLst/>
              <a:ahLst/>
              <a:cxnLst/>
              <a:rect l="l" t="t" r="r" b="b"/>
              <a:pathLst>
                <a:path w="35389" h="1152" extrusionOk="0">
                  <a:moveTo>
                    <a:pt x="1" y="1"/>
                  </a:moveTo>
                  <a:lnTo>
                    <a:pt x="1" y="1152"/>
                  </a:lnTo>
                  <a:lnTo>
                    <a:pt x="35388" y="1152"/>
                  </a:lnTo>
                  <a:lnTo>
                    <a:pt x="353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30"/>
            <p:cNvSpPr/>
            <p:nvPr/>
          </p:nvSpPr>
          <p:spPr>
            <a:xfrm flipH="1">
              <a:off x="8486720" y="2804621"/>
              <a:ext cx="461087" cy="448702"/>
            </a:xfrm>
            <a:custGeom>
              <a:avLst/>
              <a:gdLst/>
              <a:ahLst/>
              <a:cxnLst/>
              <a:rect l="l" t="t" r="r" b="b"/>
              <a:pathLst>
                <a:path w="5255" h="5114" extrusionOk="0">
                  <a:moveTo>
                    <a:pt x="5254" y="0"/>
                  </a:moveTo>
                  <a:lnTo>
                    <a:pt x="0" y="2087"/>
                  </a:lnTo>
                  <a:lnTo>
                    <a:pt x="5254" y="5113"/>
                  </a:lnTo>
                  <a:lnTo>
                    <a:pt x="5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30"/>
            <p:cNvSpPr/>
            <p:nvPr/>
          </p:nvSpPr>
          <p:spPr>
            <a:xfrm flipH="1">
              <a:off x="-48750" y="-51375"/>
              <a:ext cx="1122105" cy="1172742"/>
            </a:xfrm>
            <a:custGeom>
              <a:avLst/>
              <a:gdLst/>
              <a:ahLst/>
              <a:cxnLst/>
              <a:rect l="l" t="t" r="r" b="b"/>
              <a:pathLst>
                <a:path w="19257" h="20126" extrusionOk="0">
                  <a:moveTo>
                    <a:pt x="2043" y="0"/>
                  </a:moveTo>
                  <a:cubicBezTo>
                    <a:pt x="709" y="2098"/>
                    <a:pt x="0" y="4533"/>
                    <a:pt x="6" y="7017"/>
                  </a:cubicBezTo>
                  <a:cubicBezTo>
                    <a:pt x="6" y="14257"/>
                    <a:pt x="5872" y="20125"/>
                    <a:pt x="13111" y="20125"/>
                  </a:cubicBezTo>
                  <a:cubicBezTo>
                    <a:pt x="13116" y="20125"/>
                    <a:pt x="13122" y="20125"/>
                    <a:pt x="13127" y="20125"/>
                  </a:cubicBezTo>
                  <a:cubicBezTo>
                    <a:pt x="15266" y="20125"/>
                    <a:pt x="17371" y="19600"/>
                    <a:pt x="19257" y="18593"/>
                  </a:cubicBezTo>
                  <a:lnTo>
                    <a:pt x="19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32" name="Google Shape;932;p3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933"/>
        <p:cNvGrpSpPr/>
        <p:nvPr/>
      </p:nvGrpSpPr>
      <p:grpSpPr>
        <a:xfrm>
          <a:off x="0" y="0"/>
          <a:ext cx="0" cy="0"/>
          <a:chOff x="0" y="0"/>
          <a:chExt cx="0" cy="0"/>
        </a:xfrm>
      </p:grpSpPr>
      <p:pic>
        <p:nvPicPr>
          <p:cNvPr id="934" name="Google Shape;934;p3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935" name="Google Shape;935;p31"/>
          <p:cNvGrpSpPr/>
          <p:nvPr/>
        </p:nvGrpSpPr>
        <p:grpSpPr>
          <a:xfrm flipH="1">
            <a:off x="-1557962" y="827267"/>
            <a:ext cx="3568927" cy="4316094"/>
            <a:chOff x="8310552" y="3731134"/>
            <a:chExt cx="1167881" cy="1412381"/>
          </a:xfrm>
        </p:grpSpPr>
        <p:sp>
          <p:nvSpPr>
            <p:cNvPr id="936" name="Google Shape;936;p31"/>
            <p:cNvSpPr/>
            <p:nvPr/>
          </p:nvSpPr>
          <p:spPr>
            <a:xfrm>
              <a:off x="8343497" y="3731134"/>
              <a:ext cx="463567" cy="930239"/>
            </a:xfrm>
            <a:custGeom>
              <a:avLst/>
              <a:gdLst/>
              <a:ahLst/>
              <a:cxnLst/>
              <a:rect l="l" t="t" r="r" b="b"/>
              <a:pathLst>
                <a:path w="10750" h="21572" extrusionOk="0">
                  <a:moveTo>
                    <a:pt x="10749" y="0"/>
                  </a:moveTo>
                  <a:lnTo>
                    <a:pt x="0" y="2019"/>
                  </a:lnTo>
                  <a:lnTo>
                    <a:pt x="0" y="21572"/>
                  </a:lnTo>
                  <a:lnTo>
                    <a:pt x="10749" y="21572"/>
                  </a:lnTo>
                  <a:lnTo>
                    <a:pt x="107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31"/>
            <p:cNvSpPr/>
            <p:nvPr/>
          </p:nvSpPr>
          <p:spPr>
            <a:xfrm>
              <a:off x="8454364" y="3953428"/>
              <a:ext cx="241960" cy="485559"/>
            </a:xfrm>
            <a:custGeom>
              <a:avLst/>
              <a:gdLst/>
              <a:ahLst/>
              <a:cxnLst/>
              <a:rect l="l" t="t" r="r" b="b"/>
              <a:pathLst>
                <a:path w="5611" h="11260" extrusionOk="0">
                  <a:moveTo>
                    <a:pt x="5610" y="0"/>
                  </a:moveTo>
                  <a:lnTo>
                    <a:pt x="0" y="1054"/>
                  </a:lnTo>
                  <a:lnTo>
                    <a:pt x="0" y="11259"/>
                  </a:lnTo>
                  <a:lnTo>
                    <a:pt x="5610" y="11259"/>
                  </a:ln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31"/>
            <p:cNvSpPr/>
            <p:nvPr/>
          </p:nvSpPr>
          <p:spPr>
            <a:xfrm>
              <a:off x="8454364" y="3953428"/>
              <a:ext cx="241960" cy="485559"/>
            </a:xfrm>
            <a:custGeom>
              <a:avLst/>
              <a:gdLst/>
              <a:ahLst/>
              <a:cxnLst/>
              <a:rect l="l" t="t" r="r" b="b"/>
              <a:pathLst>
                <a:path w="5611" h="11260" extrusionOk="0">
                  <a:moveTo>
                    <a:pt x="5610" y="0"/>
                  </a:moveTo>
                  <a:lnTo>
                    <a:pt x="0" y="1054"/>
                  </a:lnTo>
                  <a:lnTo>
                    <a:pt x="0" y="11259"/>
                  </a:lnTo>
                  <a:lnTo>
                    <a:pt x="1297" y="11259"/>
                  </a:lnTo>
                  <a:lnTo>
                    <a:pt x="1297" y="2234"/>
                  </a:lnTo>
                  <a:lnTo>
                    <a:pt x="5610" y="1426"/>
                  </a:lnTo>
                  <a:lnTo>
                    <a:pt x="5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31"/>
            <p:cNvSpPr/>
            <p:nvPr/>
          </p:nvSpPr>
          <p:spPr>
            <a:xfrm>
              <a:off x="8807015" y="3731134"/>
              <a:ext cx="671417" cy="930239"/>
            </a:xfrm>
            <a:custGeom>
              <a:avLst/>
              <a:gdLst/>
              <a:ahLst/>
              <a:cxnLst/>
              <a:rect l="l" t="t" r="r" b="b"/>
              <a:pathLst>
                <a:path w="15570" h="21572" extrusionOk="0">
                  <a:moveTo>
                    <a:pt x="0" y="0"/>
                  </a:moveTo>
                  <a:lnTo>
                    <a:pt x="0" y="21572"/>
                  </a:lnTo>
                  <a:lnTo>
                    <a:pt x="15569" y="21572"/>
                  </a:lnTo>
                  <a:lnTo>
                    <a:pt x="15569" y="93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31"/>
            <p:cNvSpPr/>
            <p:nvPr/>
          </p:nvSpPr>
          <p:spPr>
            <a:xfrm>
              <a:off x="8455485" y="4661319"/>
              <a:ext cx="351578" cy="482196"/>
            </a:xfrm>
            <a:custGeom>
              <a:avLst/>
              <a:gdLst/>
              <a:ahLst/>
              <a:cxnLst/>
              <a:rect l="l" t="t" r="r" b="b"/>
              <a:pathLst>
                <a:path w="8153" h="11182" extrusionOk="0">
                  <a:moveTo>
                    <a:pt x="0" y="1"/>
                  </a:moveTo>
                  <a:lnTo>
                    <a:pt x="0" y="11181"/>
                  </a:lnTo>
                  <a:lnTo>
                    <a:pt x="8152" y="11181"/>
                  </a:lnTo>
                  <a:lnTo>
                    <a:pt x="8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31"/>
            <p:cNvSpPr/>
            <p:nvPr/>
          </p:nvSpPr>
          <p:spPr>
            <a:xfrm>
              <a:off x="8807015" y="4661319"/>
              <a:ext cx="671417" cy="482196"/>
            </a:xfrm>
            <a:custGeom>
              <a:avLst/>
              <a:gdLst/>
              <a:ahLst/>
              <a:cxnLst/>
              <a:rect l="l" t="t" r="r" b="b"/>
              <a:pathLst>
                <a:path w="15570" h="11182" extrusionOk="0">
                  <a:moveTo>
                    <a:pt x="0" y="1"/>
                  </a:moveTo>
                  <a:lnTo>
                    <a:pt x="0" y="11181"/>
                  </a:lnTo>
                  <a:lnTo>
                    <a:pt x="15569" y="11181"/>
                  </a:lnTo>
                  <a:lnTo>
                    <a:pt x="15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31"/>
            <p:cNvSpPr/>
            <p:nvPr/>
          </p:nvSpPr>
          <p:spPr>
            <a:xfrm>
              <a:off x="8310552" y="4494523"/>
              <a:ext cx="495823" cy="76974"/>
            </a:xfrm>
            <a:custGeom>
              <a:avLst/>
              <a:gdLst/>
              <a:ahLst/>
              <a:cxnLst/>
              <a:rect l="l" t="t" r="r" b="b"/>
              <a:pathLst>
                <a:path w="11498" h="1785" extrusionOk="0">
                  <a:moveTo>
                    <a:pt x="1" y="1"/>
                  </a:moveTo>
                  <a:lnTo>
                    <a:pt x="1" y="1784"/>
                  </a:lnTo>
                  <a:lnTo>
                    <a:pt x="11498" y="1784"/>
                  </a:lnTo>
                  <a:lnTo>
                    <a:pt x="11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3" name="Google Shape;943;p31"/>
          <p:cNvGrpSpPr/>
          <p:nvPr/>
        </p:nvGrpSpPr>
        <p:grpSpPr>
          <a:xfrm flipH="1">
            <a:off x="5952200" y="2314445"/>
            <a:ext cx="3234249" cy="2828906"/>
            <a:chOff x="-31225" y="3576852"/>
            <a:chExt cx="1791133" cy="1566653"/>
          </a:xfrm>
        </p:grpSpPr>
        <p:sp>
          <p:nvSpPr>
            <p:cNvPr id="944" name="Google Shape;944;p31"/>
            <p:cNvSpPr/>
            <p:nvPr/>
          </p:nvSpPr>
          <p:spPr>
            <a:xfrm>
              <a:off x="-31225" y="3576852"/>
              <a:ext cx="74619" cy="334822"/>
            </a:xfrm>
            <a:custGeom>
              <a:avLst/>
              <a:gdLst/>
              <a:ahLst/>
              <a:cxnLst/>
              <a:rect l="l" t="t" r="r" b="b"/>
              <a:pathLst>
                <a:path w="1275" h="5721" extrusionOk="0">
                  <a:moveTo>
                    <a:pt x="1248" y="1"/>
                  </a:moveTo>
                  <a:lnTo>
                    <a:pt x="1" y="320"/>
                  </a:lnTo>
                  <a:lnTo>
                    <a:pt x="1" y="5720"/>
                  </a:lnTo>
                  <a:lnTo>
                    <a:pt x="1274" y="5524"/>
                  </a:lnTo>
                  <a:lnTo>
                    <a:pt x="1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31"/>
            <p:cNvSpPr/>
            <p:nvPr/>
          </p:nvSpPr>
          <p:spPr>
            <a:xfrm>
              <a:off x="41813" y="3576852"/>
              <a:ext cx="443444" cy="457431"/>
            </a:xfrm>
            <a:custGeom>
              <a:avLst/>
              <a:gdLst/>
              <a:ahLst/>
              <a:cxnLst/>
              <a:rect l="l" t="t" r="r" b="b"/>
              <a:pathLst>
                <a:path w="7577" h="7816" extrusionOk="0">
                  <a:moveTo>
                    <a:pt x="0" y="1"/>
                  </a:moveTo>
                  <a:lnTo>
                    <a:pt x="0" y="7815"/>
                  </a:lnTo>
                  <a:lnTo>
                    <a:pt x="7577" y="7815"/>
                  </a:lnTo>
                  <a:lnTo>
                    <a:pt x="7577" y="119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31"/>
            <p:cNvSpPr/>
            <p:nvPr/>
          </p:nvSpPr>
          <p:spPr>
            <a:xfrm>
              <a:off x="443581" y="3741715"/>
              <a:ext cx="128170" cy="392527"/>
            </a:xfrm>
            <a:custGeom>
              <a:avLst/>
              <a:gdLst/>
              <a:ahLst/>
              <a:cxnLst/>
              <a:rect l="l" t="t" r="r" b="b"/>
              <a:pathLst>
                <a:path w="2190" h="6707" extrusionOk="0">
                  <a:moveTo>
                    <a:pt x="1266" y="0"/>
                  </a:moveTo>
                  <a:lnTo>
                    <a:pt x="0" y="317"/>
                  </a:lnTo>
                  <a:lnTo>
                    <a:pt x="0" y="6706"/>
                  </a:lnTo>
                  <a:lnTo>
                    <a:pt x="2137" y="6322"/>
                  </a:lnTo>
                  <a:lnTo>
                    <a:pt x="2189" y="2378"/>
                  </a:lnTo>
                  <a:lnTo>
                    <a:pt x="1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31"/>
            <p:cNvSpPr/>
            <p:nvPr/>
          </p:nvSpPr>
          <p:spPr>
            <a:xfrm>
              <a:off x="517673" y="3741715"/>
              <a:ext cx="389425" cy="546506"/>
            </a:xfrm>
            <a:custGeom>
              <a:avLst/>
              <a:gdLst/>
              <a:ahLst/>
              <a:cxnLst/>
              <a:rect l="l" t="t" r="r" b="b"/>
              <a:pathLst>
                <a:path w="6654" h="9338" extrusionOk="0">
                  <a:moveTo>
                    <a:pt x="0" y="0"/>
                  </a:moveTo>
                  <a:lnTo>
                    <a:pt x="0" y="9117"/>
                  </a:lnTo>
                  <a:lnTo>
                    <a:pt x="871" y="9337"/>
                  </a:lnTo>
                  <a:lnTo>
                    <a:pt x="6653" y="9337"/>
                  </a:lnTo>
                  <a:lnTo>
                    <a:pt x="6653" y="79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31"/>
            <p:cNvSpPr/>
            <p:nvPr/>
          </p:nvSpPr>
          <p:spPr>
            <a:xfrm>
              <a:off x="-31225" y="3815924"/>
              <a:ext cx="1686047" cy="1327581"/>
            </a:xfrm>
            <a:custGeom>
              <a:avLst/>
              <a:gdLst/>
              <a:ahLst/>
              <a:cxnLst/>
              <a:rect l="l" t="t" r="r" b="b"/>
              <a:pathLst>
                <a:path w="28809" h="22684" extrusionOk="0">
                  <a:moveTo>
                    <a:pt x="4980" y="1"/>
                  </a:moveTo>
                  <a:lnTo>
                    <a:pt x="1" y="1091"/>
                  </a:lnTo>
                  <a:lnTo>
                    <a:pt x="1" y="22684"/>
                  </a:lnTo>
                  <a:lnTo>
                    <a:pt x="28808" y="22684"/>
                  </a:lnTo>
                  <a:lnTo>
                    <a:pt x="28808" y="19255"/>
                  </a:lnTo>
                  <a:lnTo>
                    <a:pt x="24830" y="19359"/>
                  </a:lnTo>
                  <a:lnTo>
                    <a:pt x="24830" y="15999"/>
                  </a:lnTo>
                  <a:lnTo>
                    <a:pt x="21049" y="16174"/>
                  </a:lnTo>
                  <a:lnTo>
                    <a:pt x="21049" y="13007"/>
                  </a:lnTo>
                  <a:lnTo>
                    <a:pt x="17581" y="13339"/>
                  </a:lnTo>
                  <a:lnTo>
                    <a:pt x="17581" y="10242"/>
                  </a:lnTo>
                  <a:lnTo>
                    <a:pt x="14202" y="10629"/>
                  </a:lnTo>
                  <a:lnTo>
                    <a:pt x="14202" y="7392"/>
                  </a:lnTo>
                  <a:lnTo>
                    <a:pt x="10998" y="7849"/>
                  </a:lnTo>
                  <a:lnTo>
                    <a:pt x="10998" y="4928"/>
                  </a:lnTo>
                  <a:lnTo>
                    <a:pt x="7972" y="5438"/>
                  </a:lnTo>
                  <a:lnTo>
                    <a:pt x="7972" y="2640"/>
                  </a:lnTo>
                  <a:lnTo>
                    <a:pt x="4980" y="3273"/>
                  </a:lnTo>
                  <a:lnTo>
                    <a:pt x="49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31"/>
            <p:cNvSpPr/>
            <p:nvPr/>
          </p:nvSpPr>
          <p:spPr>
            <a:xfrm>
              <a:off x="260225" y="3815924"/>
              <a:ext cx="103940" cy="191552"/>
            </a:xfrm>
            <a:custGeom>
              <a:avLst/>
              <a:gdLst/>
              <a:ahLst/>
              <a:cxnLst/>
              <a:rect l="l" t="t" r="r" b="b"/>
              <a:pathLst>
                <a:path w="1776" h="3273" extrusionOk="0">
                  <a:moveTo>
                    <a:pt x="0" y="1"/>
                  </a:moveTo>
                  <a:lnTo>
                    <a:pt x="0" y="3273"/>
                  </a:lnTo>
                  <a:lnTo>
                    <a:pt x="1776" y="2896"/>
                  </a:lnTo>
                  <a:lnTo>
                    <a:pt x="1776" y="1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31"/>
            <p:cNvSpPr/>
            <p:nvPr/>
          </p:nvSpPr>
          <p:spPr>
            <a:xfrm>
              <a:off x="435330" y="3970370"/>
              <a:ext cx="99844" cy="163870"/>
            </a:xfrm>
            <a:custGeom>
              <a:avLst/>
              <a:gdLst/>
              <a:ahLst/>
              <a:cxnLst/>
              <a:rect l="l" t="t" r="r" b="b"/>
              <a:pathLst>
                <a:path w="1706" h="2800" extrusionOk="0">
                  <a:moveTo>
                    <a:pt x="0" y="1"/>
                  </a:moveTo>
                  <a:lnTo>
                    <a:pt x="0" y="2799"/>
                  </a:lnTo>
                  <a:lnTo>
                    <a:pt x="1705" y="2511"/>
                  </a:lnTo>
                  <a:lnTo>
                    <a:pt x="1705" y="12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1"/>
            <p:cNvSpPr/>
            <p:nvPr/>
          </p:nvSpPr>
          <p:spPr>
            <a:xfrm>
              <a:off x="799877" y="4248477"/>
              <a:ext cx="107218" cy="189562"/>
            </a:xfrm>
            <a:custGeom>
              <a:avLst/>
              <a:gdLst/>
              <a:ahLst/>
              <a:cxnLst/>
              <a:rect l="l" t="t" r="r" b="b"/>
              <a:pathLst>
                <a:path w="1832" h="3239" extrusionOk="0">
                  <a:moveTo>
                    <a:pt x="1" y="1"/>
                  </a:moveTo>
                  <a:lnTo>
                    <a:pt x="1" y="3238"/>
                  </a:lnTo>
                  <a:lnTo>
                    <a:pt x="1831" y="3016"/>
                  </a:lnTo>
                  <a:lnTo>
                    <a:pt x="1831" y="10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31"/>
            <p:cNvSpPr/>
            <p:nvPr/>
          </p:nvSpPr>
          <p:spPr>
            <a:xfrm>
              <a:off x="612365" y="4104332"/>
              <a:ext cx="105228" cy="171010"/>
            </a:xfrm>
            <a:custGeom>
              <a:avLst/>
              <a:gdLst/>
              <a:ahLst/>
              <a:cxnLst/>
              <a:rect l="l" t="t" r="r" b="b"/>
              <a:pathLst>
                <a:path w="1798" h="2922" extrusionOk="0">
                  <a:moveTo>
                    <a:pt x="1" y="0"/>
                  </a:moveTo>
                  <a:lnTo>
                    <a:pt x="1" y="2921"/>
                  </a:lnTo>
                  <a:lnTo>
                    <a:pt x="1798" y="2665"/>
                  </a:lnTo>
                  <a:lnTo>
                    <a:pt x="1798" y="86"/>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31"/>
            <p:cNvSpPr/>
            <p:nvPr/>
          </p:nvSpPr>
          <p:spPr>
            <a:xfrm>
              <a:off x="997630" y="4411175"/>
              <a:ext cx="105052" cy="185407"/>
            </a:xfrm>
            <a:custGeom>
              <a:avLst/>
              <a:gdLst/>
              <a:ahLst/>
              <a:cxnLst/>
              <a:rect l="l" t="t" r="r" b="b"/>
              <a:pathLst>
                <a:path w="1795" h="3168" extrusionOk="0">
                  <a:moveTo>
                    <a:pt x="1795" y="1"/>
                  </a:moveTo>
                  <a:lnTo>
                    <a:pt x="1" y="71"/>
                  </a:lnTo>
                  <a:lnTo>
                    <a:pt x="1" y="3168"/>
                  </a:lnTo>
                  <a:lnTo>
                    <a:pt x="1795" y="2995"/>
                  </a:lnTo>
                  <a:lnTo>
                    <a:pt x="1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31"/>
            <p:cNvSpPr/>
            <p:nvPr/>
          </p:nvSpPr>
          <p:spPr>
            <a:xfrm>
              <a:off x="1200591" y="4577092"/>
              <a:ext cx="103063" cy="185407"/>
            </a:xfrm>
            <a:custGeom>
              <a:avLst/>
              <a:gdLst/>
              <a:ahLst/>
              <a:cxnLst/>
              <a:rect l="l" t="t" r="r" b="b"/>
              <a:pathLst>
                <a:path w="1761" h="3168" extrusionOk="0">
                  <a:moveTo>
                    <a:pt x="1" y="1"/>
                  </a:moveTo>
                  <a:lnTo>
                    <a:pt x="1" y="3168"/>
                  </a:lnTo>
                  <a:lnTo>
                    <a:pt x="1761" y="3087"/>
                  </a:lnTo>
                  <a:lnTo>
                    <a:pt x="1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31"/>
            <p:cNvSpPr/>
            <p:nvPr/>
          </p:nvSpPr>
          <p:spPr>
            <a:xfrm>
              <a:off x="1421930" y="4752197"/>
              <a:ext cx="106281" cy="196761"/>
            </a:xfrm>
            <a:custGeom>
              <a:avLst/>
              <a:gdLst/>
              <a:ahLst/>
              <a:cxnLst/>
              <a:rect l="l" t="t" r="r" b="b"/>
              <a:pathLst>
                <a:path w="1816" h="3362" extrusionOk="0">
                  <a:moveTo>
                    <a:pt x="0" y="1"/>
                  </a:moveTo>
                  <a:lnTo>
                    <a:pt x="0" y="3361"/>
                  </a:lnTo>
                  <a:lnTo>
                    <a:pt x="1815" y="3314"/>
                  </a:lnTo>
                  <a:lnTo>
                    <a:pt x="18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31"/>
            <p:cNvSpPr/>
            <p:nvPr/>
          </p:nvSpPr>
          <p:spPr>
            <a:xfrm>
              <a:off x="1654739" y="4942752"/>
              <a:ext cx="105169" cy="200741"/>
            </a:xfrm>
            <a:custGeom>
              <a:avLst/>
              <a:gdLst/>
              <a:ahLst/>
              <a:cxnLst/>
              <a:rect l="l" t="t" r="r" b="b"/>
              <a:pathLst>
                <a:path w="1797" h="3430" extrusionOk="0">
                  <a:moveTo>
                    <a:pt x="0" y="1"/>
                  </a:moveTo>
                  <a:lnTo>
                    <a:pt x="0" y="3430"/>
                  </a:lnTo>
                  <a:lnTo>
                    <a:pt x="1797" y="3430"/>
                  </a:ln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57" name="Google Shape;957;p31"/>
          <p:cNvSpPr/>
          <p:nvPr/>
        </p:nvSpPr>
        <p:spPr>
          <a:xfrm>
            <a:off x="7458814" y="388202"/>
            <a:ext cx="894698" cy="894880"/>
          </a:xfrm>
          <a:custGeom>
            <a:avLst/>
            <a:gdLst/>
            <a:ahLst/>
            <a:cxnLst/>
            <a:rect l="l" t="t" r="r" b="b"/>
            <a:pathLst>
              <a:path w="4384" h="4385" extrusionOk="0">
                <a:moveTo>
                  <a:pt x="2192" y="1"/>
                </a:moveTo>
                <a:cubicBezTo>
                  <a:pt x="981" y="1"/>
                  <a:pt x="0" y="982"/>
                  <a:pt x="0" y="2193"/>
                </a:cubicBezTo>
                <a:cubicBezTo>
                  <a:pt x="0" y="3403"/>
                  <a:pt x="981" y="4384"/>
                  <a:pt x="2192" y="4384"/>
                </a:cubicBezTo>
                <a:cubicBezTo>
                  <a:pt x="3400" y="4384"/>
                  <a:pt x="4384" y="3403"/>
                  <a:pt x="4384" y="2193"/>
                </a:cubicBezTo>
                <a:cubicBezTo>
                  <a:pt x="4384" y="982"/>
                  <a:pt x="3400" y="1"/>
                  <a:pt x="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83"/>
        <p:cNvGrpSpPr/>
        <p:nvPr/>
      </p:nvGrpSpPr>
      <p:grpSpPr>
        <a:xfrm>
          <a:off x="0" y="0"/>
          <a:ext cx="0" cy="0"/>
          <a:chOff x="0" y="0"/>
          <a:chExt cx="0" cy="0"/>
        </a:xfrm>
      </p:grpSpPr>
      <p:sp>
        <p:nvSpPr>
          <p:cNvPr id="84" name="Google Shape;84;p4"/>
          <p:cNvSpPr/>
          <p:nvPr/>
        </p:nvSpPr>
        <p:spPr>
          <a:xfrm>
            <a:off x="7960600" y="235000"/>
            <a:ext cx="936600" cy="936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5" name="Google Shape;85;p4"/>
          <p:cNvGrpSpPr/>
          <p:nvPr/>
        </p:nvGrpSpPr>
        <p:grpSpPr>
          <a:xfrm>
            <a:off x="-368350" y="-41437"/>
            <a:ext cx="4573981" cy="5226383"/>
            <a:chOff x="-368350" y="-41437"/>
            <a:chExt cx="4573981" cy="5226383"/>
          </a:xfrm>
        </p:grpSpPr>
        <p:sp>
          <p:nvSpPr>
            <p:cNvPr id="86" name="Google Shape;86;p4"/>
            <p:cNvSpPr/>
            <p:nvPr/>
          </p:nvSpPr>
          <p:spPr>
            <a:xfrm>
              <a:off x="-1875" y="4267928"/>
              <a:ext cx="4207486" cy="917018"/>
            </a:xfrm>
            <a:custGeom>
              <a:avLst/>
              <a:gdLst/>
              <a:ahLst/>
              <a:cxnLst/>
              <a:rect l="l" t="t" r="r" b="b"/>
              <a:pathLst>
                <a:path w="36393" h="8673" extrusionOk="0">
                  <a:moveTo>
                    <a:pt x="0" y="0"/>
                  </a:moveTo>
                  <a:lnTo>
                    <a:pt x="0" y="8673"/>
                  </a:lnTo>
                  <a:lnTo>
                    <a:pt x="36392" y="8673"/>
                  </a:lnTo>
                  <a:lnTo>
                    <a:pt x="36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4"/>
            <p:cNvSpPr/>
            <p:nvPr/>
          </p:nvSpPr>
          <p:spPr>
            <a:xfrm>
              <a:off x="855200" y="3352275"/>
              <a:ext cx="3350431" cy="919556"/>
            </a:xfrm>
            <a:custGeom>
              <a:avLst/>
              <a:gdLst/>
              <a:ahLst/>
              <a:cxnLst/>
              <a:rect l="l" t="t" r="r" b="b"/>
              <a:pathLst>
                <a:path w="28288" h="8697" extrusionOk="0">
                  <a:moveTo>
                    <a:pt x="0" y="1"/>
                  </a:moveTo>
                  <a:lnTo>
                    <a:pt x="0" y="8650"/>
                  </a:lnTo>
                  <a:lnTo>
                    <a:pt x="28287" y="8697"/>
                  </a:lnTo>
                  <a:lnTo>
                    <a:pt x="28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4"/>
            <p:cNvSpPr/>
            <p:nvPr/>
          </p:nvSpPr>
          <p:spPr>
            <a:xfrm>
              <a:off x="756332" y="3352277"/>
              <a:ext cx="98860" cy="968510"/>
            </a:xfrm>
            <a:custGeom>
              <a:avLst/>
              <a:gdLst/>
              <a:ahLst/>
              <a:cxnLst/>
              <a:rect l="l" t="t" r="r" b="b"/>
              <a:pathLst>
                <a:path w="935" h="9160" extrusionOk="0">
                  <a:moveTo>
                    <a:pt x="0" y="1"/>
                  </a:moveTo>
                  <a:lnTo>
                    <a:pt x="0" y="9160"/>
                  </a:lnTo>
                  <a:lnTo>
                    <a:pt x="934" y="8650"/>
                  </a:lnTo>
                  <a:lnTo>
                    <a:pt x="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4"/>
            <p:cNvSpPr/>
            <p:nvPr/>
          </p:nvSpPr>
          <p:spPr>
            <a:xfrm>
              <a:off x="855086" y="3352277"/>
              <a:ext cx="713166" cy="915961"/>
            </a:xfrm>
            <a:custGeom>
              <a:avLst/>
              <a:gdLst/>
              <a:ahLst/>
              <a:cxnLst/>
              <a:rect l="l" t="t" r="r" b="b"/>
              <a:pathLst>
                <a:path w="6745" h="8663" extrusionOk="0">
                  <a:moveTo>
                    <a:pt x="0" y="1"/>
                  </a:moveTo>
                  <a:lnTo>
                    <a:pt x="0" y="8650"/>
                  </a:lnTo>
                  <a:lnTo>
                    <a:pt x="6745" y="866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4"/>
            <p:cNvSpPr/>
            <p:nvPr/>
          </p:nvSpPr>
          <p:spPr>
            <a:xfrm>
              <a:off x="-1879" y="3352277"/>
              <a:ext cx="758313" cy="968510"/>
            </a:xfrm>
            <a:custGeom>
              <a:avLst/>
              <a:gdLst/>
              <a:ahLst/>
              <a:cxnLst/>
              <a:rect l="l" t="t" r="r" b="b"/>
              <a:pathLst>
                <a:path w="7172" h="9160" extrusionOk="0">
                  <a:moveTo>
                    <a:pt x="0" y="1"/>
                  </a:moveTo>
                  <a:lnTo>
                    <a:pt x="0" y="9160"/>
                  </a:lnTo>
                  <a:lnTo>
                    <a:pt x="7171" y="9160"/>
                  </a:lnTo>
                  <a:lnTo>
                    <a:pt x="7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4"/>
            <p:cNvSpPr/>
            <p:nvPr/>
          </p:nvSpPr>
          <p:spPr>
            <a:xfrm>
              <a:off x="2686488" y="810771"/>
              <a:ext cx="258304" cy="135866"/>
            </a:xfrm>
            <a:custGeom>
              <a:avLst/>
              <a:gdLst/>
              <a:ahLst/>
              <a:cxnLst/>
              <a:rect l="l" t="t" r="r" b="b"/>
              <a:pathLst>
                <a:path w="2443" h="1285" extrusionOk="0">
                  <a:moveTo>
                    <a:pt x="0" y="0"/>
                  </a:moveTo>
                  <a:lnTo>
                    <a:pt x="0" y="1285"/>
                  </a:lnTo>
                  <a:lnTo>
                    <a:pt x="2443" y="1285"/>
                  </a:lnTo>
                  <a:lnTo>
                    <a:pt x="2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4"/>
            <p:cNvSpPr/>
            <p:nvPr/>
          </p:nvSpPr>
          <p:spPr>
            <a:xfrm>
              <a:off x="2686488" y="878758"/>
              <a:ext cx="258304" cy="67880"/>
            </a:xfrm>
            <a:custGeom>
              <a:avLst/>
              <a:gdLst/>
              <a:ahLst/>
              <a:cxnLst/>
              <a:rect l="l" t="t" r="r" b="b"/>
              <a:pathLst>
                <a:path w="2443" h="642" extrusionOk="0">
                  <a:moveTo>
                    <a:pt x="0" y="1"/>
                  </a:moveTo>
                  <a:lnTo>
                    <a:pt x="0" y="642"/>
                  </a:lnTo>
                  <a:lnTo>
                    <a:pt x="2443" y="642"/>
                  </a:lnTo>
                  <a:lnTo>
                    <a:pt x="24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4"/>
            <p:cNvSpPr/>
            <p:nvPr/>
          </p:nvSpPr>
          <p:spPr>
            <a:xfrm>
              <a:off x="2631189" y="675221"/>
              <a:ext cx="258304" cy="135655"/>
            </a:xfrm>
            <a:custGeom>
              <a:avLst/>
              <a:gdLst/>
              <a:ahLst/>
              <a:cxnLst/>
              <a:rect l="l" t="t" r="r" b="b"/>
              <a:pathLst>
                <a:path w="2443" h="1283" extrusionOk="0">
                  <a:moveTo>
                    <a:pt x="0" y="1"/>
                  </a:moveTo>
                  <a:lnTo>
                    <a:pt x="0" y="1282"/>
                  </a:lnTo>
                  <a:lnTo>
                    <a:pt x="2443" y="1282"/>
                  </a:lnTo>
                  <a:lnTo>
                    <a:pt x="24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4"/>
            <p:cNvSpPr/>
            <p:nvPr/>
          </p:nvSpPr>
          <p:spPr>
            <a:xfrm>
              <a:off x="2631189" y="742996"/>
              <a:ext cx="258304" cy="67880"/>
            </a:xfrm>
            <a:custGeom>
              <a:avLst/>
              <a:gdLst/>
              <a:ahLst/>
              <a:cxnLst/>
              <a:rect l="l" t="t" r="r" b="b"/>
              <a:pathLst>
                <a:path w="2443" h="642" extrusionOk="0">
                  <a:moveTo>
                    <a:pt x="0" y="1"/>
                  </a:moveTo>
                  <a:lnTo>
                    <a:pt x="0" y="641"/>
                  </a:lnTo>
                  <a:lnTo>
                    <a:pt x="2443" y="641"/>
                  </a:lnTo>
                  <a:lnTo>
                    <a:pt x="24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4"/>
            <p:cNvSpPr/>
            <p:nvPr/>
          </p:nvSpPr>
          <p:spPr>
            <a:xfrm>
              <a:off x="2575891" y="539460"/>
              <a:ext cx="258093" cy="135866"/>
            </a:xfrm>
            <a:custGeom>
              <a:avLst/>
              <a:gdLst/>
              <a:ahLst/>
              <a:cxnLst/>
              <a:rect l="l" t="t" r="r" b="b"/>
              <a:pathLst>
                <a:path w="2441" h="1285" extrusionOk="0">
                  <a:moveTo>
                    <a:pt x="0" y="1"/>
                  </a:moveTo>
                  <a:lnTo>
                    <a:pt x="0" y="1285"/>
                  </a:lnTo>
                  <a:lnTo>
                    <a:pt x="2440" y="1285"/>
                  </a:lnTo>
                  <a:lnTo>
                    <a:pt x="2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4"/>
            <p:cNvSpPr/>
            <p:nvPr/>
          </p:nvSpPr>
          <p:spPr>
            <a:xfrm>
              <a:off x="2575891" y="607235"/>
              <a:ext cx="258093" cy="68092"/>
            </a:xfrm>
            <a:custGeom>
              <a:avLst/>
              <a:gdLst/>
              <a:ahLst/>
              <a:cxnLst/>
              <a:rect l="l" t="t" r="r" b="b"/>
              <a:pathLst>
                <a:path w="2441" h="644" extrusionOk="0">
                  <a:moveTo>
                    <a:pt x="0" y="1"/>
                  </a:moveTo>
                  <a:lnTo>
                    <a:pt x="0" y="644"/>
                  </a:lnTo>
                  <a:lnTo>
                    <a:pt x="2440" y="644"/>
                  </a:lnTo>
                  <a:lnTo>
                    <a:pt x="2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97;p4"/>
            <p:cNvSpPr/>
            <p:nvPr/>
          </p:nvSpPr>
          <p:spPr>
            <a:xfrm>
              <a:off x="-1879" y="-41437"/>
              <a:ext cx="2706963" cy="3393802"/>
            </a:xfrm>
            <a:custGeom>
              <a:avLst/>
              <a:gdLst/>
              <a:ahLst/>
              <a:cxnLst/>
              <a:rect l="l" t="t" r="r" b="b"/>
              <a:pathLst>
                <a:path w="25602" h="32098" extrusionOk="0">
                  <a:moveTo>
                    <a:pt x="0" y="0"/>
                  </a:moveTo>
                  <a:lnTo>
                    <a:pt x="0" y="32098"/>
                  </a:lnTo>
                  <a:lnTo>
                    <a:pt x="25601" y="32098"/>
                  </a:lnTo>
                  <a:lnTo>
                    <a:pt x="25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4"/>
            <p:cNvSpPr/>
            <p:nvPr/>
          </p:nvSpPr>
          <p:spPr>
            <a:xfrm>
              <a:off x="498555" y="1691528"/>
              <a:ext cx="2026469" cy="1660846"/>
            </a:xfrm>
            <a:custGeom>
              <a:avLst/>
              <a:gdLst/>
              <a:ahLst/>
              <a:cxnLst/>
              <a:rect l="l" t="t" r="r" b="b"/>
              <a:pathLst>
                <a:path w="19166" h="15708" extrusionOk="0">
                  <a:moveTo>
                    <a:pt x="1" y="0"/>
                  </a:moveTo>
                  <a:lnTo>
                    <a:pt x="1" y="15708"/>
                  </a:lnTo>
                  <a:lnTo>
                    <a:pt x="6727" y="15708"/>
                  </a:lnTo>
                  <a:lnTo>
                    <a:pt x="6727" y="3808"/>
                  </a:lnTo>
                  <a:lnTo>
                    <a:pt x="12437" y="3808"/>
                  </a:lnTo>
                  <a:lnTo>
                    <a:pt x="12437" y="15708"/>
                  </a:lnTo>
                  <a:lnTo>
                    <a:pt x="19166" y="15708"/>
                  </a:lnTo>
                  <a:lnTo>
                    <a:pt x="191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4"/>
            <p:cNvSpPr/>
            <p:nvPr/>
          </p:nvSpPr>
          <p:spPr>
            <a:xfrm>
              <a:off x="1209821" y="2094159"/>
              <a:ext cx="603733" cy="60056"/>
            </a:xfrm>
            <a:custGeom>
              <a:avLst/>
              <a:gdLst/>
              <a:ahLst/>
              <a:cxnLst/>
              <a:rect l="l" t="t" r="r" b="b"/>
              <a:pathLst>
                <a:path w="5710" h="568" extrusionOk="0">
                  <a:moveTo>
                    <a:pt x="0" y="0"/>
                  </a:moveTo>
                  <a:lnTo>
                    <a:pt x="0" y="568"/>
                  </a:lnTo>
                  <a:lnTo>
                    <a:pt x="5004" y="568"/>
                  </a:lnTo>
                  <a:lnTo>
                    <a:pt x="5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p4"/>
            <p:cNvSpPr/>
            <p:nvPr/>
          </p:nvSpPr>
          <p:spPr>
            <a:xfrm>
              <a:off x="1738803" y="2094159"/>
              <a:ext cx="74753" cy="1258217"/>
            </a:xfrm>
            <a:custGeom>
              <a:avLst/>
              <a:gdLst/>
              <a:ahLst/>
              <a:cxnLst/>
              <a:rect l="l" t="t" r="r" b="b"/>
              <a:pathLst>
                <a:path w="707" h="11900" extrusionOk="0">
                  <a:moveTo>
                    <a:pt x="707" y="0"/>
                  </a:moveTo>
                  <a:lnTo>
                    <a:pt x="1" y="568"/>
                  </a:lnTo>
                  <a:lnTo>
                    <a:pt x="16" y="11900"/>
                  </a:lnTo>
                  <a:lnTo>
                    <a:pt x="707" y="11900"/>
                  </a:lnTo>
                  <a:lnTo>
                    <a:pt x="7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4"/>
            <p:cNvSpPr/>
            <p:nvPr/>
          </p:nvSpPr>
          <p:spPr>
            <a:xfrm>
              <a:off x="3071884" y="1160536"/>
              <a:ext cx="81203" cy="2191835"/>
            </a:xfrm>
            <a:custGeom>
              <a:avLst/>
              <a:gdLst/>
              <a:ahLst/>
              <a:cxnLst/>
              <a:rect l="l" t="t" r="r" b="b"/>
              <a:pathLst>
                <a:path w="768" h="20730" extrusionOk="0">
                  <a:moveTo>
                    <a:pt x="767" y="1"/>
                  </a:moveTo>
                  <a:lnTo>
                    <a:pt x="1" y="830"/>
                  </a:lnTo>
                  <a:lnTo>
                    <a:pt x="1" y="20730"/>
                  </a:lnTo>
                  <a:lnTo>
                    <a:pt x="767" y="20730"/>
                  </a:lnTo>
                  <a:lnTo>
                    <a:pt x="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4"/>
            <p:cNvSpPr/>
            <p:nvPr/>
          </p:nvSpPr>
          <p:spPr>
            <a:xfrm>
              <a:off x="3153075" y="1160525"/>
              <a:ext cx="1052553" cy="2191835"/>
            </a:xfrm>
            <a:custGeom>
              <a:avLst/>
              <a:gdLst/>
              <a:ahLst/>
              <a:cxnLst/>
              <a:rect l="l" t="t" r="r" b="b"/>
              <a:pathLst>
                <a:path w="6555" h="20730" extrusionOk="0">
                  <a:moveTo>
                    <a:pt x="0" y="1"/>
                  </a:moveTo>
                  <a:lnTo>
                    <a:pt x="0" y="20730"/>
                  </a:lnTo>
                  <a:lnTo>
                    <a:pt x="6554" y="20730"/>
                  </a:lnTo>
                  <a:lnTo>
                    <a:pt x="65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4"/>
            <p:cNvSpPr/>
            <p:nvPr/>
          </p:nvSpPr>
          <p:spPr>
            <a:xfrm>
              <a:off x="-1879" y="268255"/>
              <a:ext cx="477594" cy="135549"/>
            </a:xfrm>
            <a:custGeom>
              <a:avLst/>
              <a:gdLst/>
              <a:ahLst/>
              <a:cxnLst/>
              <a:rect l="l" t="t" r="r" b="b"/>
              <a:pathLst>
                <a:path w="4517" h="1282" extrusionOk="0">
                  <a:moveTo>
                    <a:pt x="0" y="0"/>
                  </a:moveTo>
                  <a:lnTo>
                    <a:pt x="0" y="1282"/>
                  </a:lnTo>
                  <a:lnTo>
                    <a:pt x="4517" y="1282"/>
                  </a:lnTo>
                  <a:lnTo>
                    <a:pt x="45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4"/>
            <p:cNvSpPr/>
            <p:nvPr/>
          </p:nvSpPr>
          <p:spPr>
            <a:xfrm>
              <a:off x="475611" y="403699"/>
              <a:ext cx="258410" cy="135866"/>
            </a:xfrm>
            <a:custGeom>
              <a:avLst/>
              <a:gdLst/>
              <a:ahLst/>
              <a:cxnLst/>
              <a:rect l="l" t="t" r="r" b="b"/>
              <a:pathLst>
                <a:path w="2444" h="1285" extrusionOk="0">
                  <a:moveTo>
                    <a:pt x="1" y="1"/>
                  </a:moveTo>
                  <a:lnTo>
                    <a:pt x="1" y="1285"/>
                  </a:lnTo>
                  <a:lnTo>
                    <a:pt x="2444" y="1285"/>
                  </a:lnTo>
                  <a:lnTo>
                    <a:pt x="24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4"/>
            <p:cNvSpPr/>
            <p:nvPr/>
          </p:nvSpPr>
          <p:spPr>
            <a:xfrm>
              <a:off x="733916" y="539460"/>
              <a:ext cx="258410" cy="135866"/>
            </a:xfrm>
            <a:custGeom>
              <a:avLst/>
              <a:gdLst/>
              <a:ahLst/>
              <a:cxnLst/>
              <a:rect l="l" t="t" r="r" b="b"/>
              <a:pathLst>
                <a:path w="2444" h="1285" extrusionOk="0">
                  <a:moveTo>
                    <a:pt x="1" y="1"/>
                  </a:moveTo>
                  <a:lnTo>
                    <a:pt x="1" y="1285"/>
                  </a:lnTo>
                  <a:lnTo>
                    <a:pt x="2443" y="1285"/>
                  </a:lnTo>
                  <a:lnTo>
                    <a:pt x="24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4"/>
            <p:cNvSpPr/>
            <p:nvPr/>
          </p:nvSpPr>
          <p:spPr>
            <a:xfrm>
              <a:off x="992222" y="675221"/>
              <a:ext cx="258304" cy="135655"/>
            </a:xfrm>
            <a:custGeom>
              <a:avLst/>
              <a:gdLst/>
              <a:ahLst/>
              <a:cxnLst/>
              <a:rect l="l" t="t" r="r" b="b"/>
              <a:pathLst>
                <a:path w="2443" h="1283" extrusionOk="0">
                  <a:moveTo>
                    <a:pt x="0" y="1"/>
                  </a:moveTo>
                  <a:lnTo>
                    <a:pt x="0" y="1282"/>
                  </a:lnTo>
                  <a:lnTo>
                    <a:pt x="2443" y="1282"/>
                  </a:lnTo>
                  <a:lnTo>
                    <a:pt x="24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4"/>
            <p:cNvSpPr/>
            <p:nvPr/>
          </p:nvSpPr>
          <p:spPr>
            <a:xfrm>
              <a:off x="1250422" y="810771"/>
              <a:ext cx="258410" cy="135866"/>
            </a:xfrm>
            <a:custGeom>
              <a:avLst/>
              <a:gdLst/>
              <a:ahLst/>
              <a:cxnLst/>
              <a:rect l="l" t="t" r="r" b="b"/>
              <a:pathLst>
                <a:path w="2444" h="1285" extrusionOk="0">
                  <a:moveTo>
                    <a:pt x="1" y="0"/>
                  </a:moveTo>
                  <a:lnTo>
                    <a:pt x="1" y="1285"/>
                  </a:lnTo>
                  <a:lnTo>
                    <a:pt x="2444" y="1285"/>
                  </a:lnTo>
                  <a:lnTo>
                    <a:pt x="24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4"/>
            <p:cNvSpPr/>
            <p:nvPr/>
          </p:nvSpPr>
          <p:spPr>
            <a:xfrm>
              <a:off x="1508728" y="946533"/>
              <a:ext cx="1516838" cy="135866"/>
            </a:xfrm>
            <a:custGeom>
              <a:avLst/>
              <a:gdLst/>
              <a:ahLst/>
              <a:cxnLst/>
              <a:rect l="l" t="t" r="r" b="b"/>
              <a:pathLst>
                <a:path w="14346" h="1285" extrusionOk="0">
                  <a:moveTo>
                    <a:pt x="1" y="1"/>
                  </a:moveTo>
                  <a:lnTo>
                    <a:pt x="1" y="1285"/>
                  </a:lnTo>
                  <a:lnTo>
                    <a:pt x="14346" y="1285"/>
                  </a:lnTo>
                  <a:lnTo>
                    <a:pt x="1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4"/>
            <p:cNvSpPr/>
            <p:nvPr/>
          </p:nvSpPr>
          <p:spPr>
            <a:xfrm>
              <a:off x="426974" y="1691739"/>
              <a:ext cx="71687" cy="1660635"/>
            </a:xfrm>
            <a:custGeom>
              <a:avLst/>
              <a:gdLst/>
              <a:ahLst/>
              <a:cxnLst/>
              <a:rect l="l" t="t" r="r" b="b"/>
              <a:pathLst>
                <a:path w="678" h="15706" extrusionOk="0">
                  <a:moveTo>
                    <a:pt x="678" y="1"/>
                  </a:moveTo>
                  <a:lnTo>
                    <a:pt x="1" y="678"/>
                  </a:lnTo>
                  <a:lnTo>
                    <a:pt x="1" y="15706"/>
                  </a:lnTo>
                  <a:lnTo>
                    <a:pt x="678" y="15706"/>
                  </a:lnTo>
                  <a:lnTo>
                    <a:pt x="6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4"/>
            <p:cNvSpPr/>
            <p:nvPr/>
          </p:nvSpPr>
          <p:spPr>
            <a:xfrm>
              <a:off x="1508725" y="1082288"/>
              <a:ext cx="1196383" cy="406022"/>
            </a:xfrm>
            <a:custGeom>
              <a:avLst/>
              <a:gdLst/>
              <a:ahLst/>
              <a:cxnLst/>
              <a:rect l="l" t="t" r="r" b="b"/>
              <a:pathLst>
                <a:path w="11702" h="3840" extrusionOk="0">
                  <a:moveTo>
                    <a:pt x="1" y="1"/>
                  </a:moveTo>
                  <a:lnTo>
                    <a:pt x="11701" y="3840"/>
                  </a:lnTo>
                  <a:lnTo>
                    <a:pt x="1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4"/>
            <p:cNvSpPr/>
            <p:nvPr/>
          </p:nvSpPr>
          <p:spPr>
            <a:xfrm>
              <a:off x="3177512" y="2420980"/>
              <a:ext cx="56567" cy="28548"/>
            </a:xfrm>
            <a:custGeom>
              <a:avLst/>
              <a:gdLst/>
              <a:ahLst/>
              <a:cxnLst/>
              <a:rect l="l" t="t" r="r" b="b"/>
              <a:pathLst>
                <a:path w="535" h="270" extrusionOk="0">
                  <a:moveTo>
                    <a:pt x="534" y="0"/>
                  </a:moveTo>
                  <a:lnTo>
                    <a:pt x="534" y="0"/>
                  </a:lnTo>
                  <a:cubicBezTo>
                    <a:pt x="346" y="68"/>
                    <a:pt x="168" y="160"/>
                    <a:pt x="1" y="270"/>
                  </a:cubicBezTo>
                  <a:cubicBezTo>
                    <a:pt x="176" y="173"/>
                    <a:pt x="354" y="84"/>
                    <a:pt x="534" y="0"/>
                  </a:cubicBezTo>
                  <a:close/>
                </a:path>
              </a:pathLst>
            </a:custGeom>
            <a:solidFill>
              <a:srgbClr val="D9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4"/>
            <p:cNvSpPr/>
            <p:nvPr/>
          </p:nvSpPr>
          <p:spPr>
            <a:xfrm>
              <a:off x="2422367" y="2456084"/>
              <a:ext cx="1311612" cy="1320282"/>
            </a:xfrm>
            <a:custGeom>
              <a:avLst/>
              <a:gdLst/>
              <a:ahLst/>
              <a:cxnLst/>
              <a:rect l="l" t="t" r="r" b="b"/>
              <a:pathLst>
                <a:path w="12405" h="12487" extrusionOk="0">
                  <a:moveTo>
                    <a:pt x="7143" y="1"/>
                  </a:moveTo>
                  <a:lnTo>
                    <a:pt x="7143" y="1"/>
                  </a:lnTo>
                  <a:cubicBezTo>
                    <a:pt x="6233" y="503"/>
                    <a:pt x="5422" y="1201"/>
                    <a:pt x="4933" y="2116"/>
                  </a:cubicBezTo>
                  <a:cubicBezTo>
                    <a:pt x="4640" y="2671"/>
                    <a:pt x="4473" y="3285"/>
                    <a:pt x="4350" y="3903"/>
                  </a:cubicBezTo>
                  <a:cubicBezTo>
                    <a:pt x="4151" y="4894"/>
                    <a:pt x="4060" y="5901"/>
                    <a:pt x="4073" y="6913"/>
                  </a:cubicBezTo>
                  <a:cubicBezTo>
                    <a:pt x="3798" y="6301"/>
                    <a:pt x="3194" y="5935"/>
                    <a:pt x="2584" y="5658"/>
                  </a:cubicBezTo>
                  <a:cubicBezTo>
                    <a:pt x="2137" y="5451"/>
                    <a:pt x="1644" y="5354"/>
                    <a:pt x="1150" y="5354"/>
                  </a:cubicBezTo>
                  <a:cubicBezTo>
                    <a:pt x="974" y="5354"/>
                    <a:pt x="798" y="5367"/>
                    <a:pt x="623" y="5391"/>
                  </a:cubicBezTo>
                  <a:cubicBezTo>
                    <a:pt x="1682" y="5550"/>
                    <a:pt x="2647" y="6243"/>
                    <a:pt x="3142" y="7195"/>
                  </a:cubicBezTo>
                  <a:cubicBezTo>
                    <a:pt x="2851" y="7032"/>
                    <a:pt x="2516" y="6984"/>
                    <a:pt x="2179" y="6984"/>
                  </a:cubicBezTo>
                  <a:cubicBezTo>
                    <a:pt x="2058" y="6984"/>
                    <a:pt x="1937" y="6990"/>
                    <a:pt x="1818" y="6999"/>
                  </a:cubicBezTo>
                  <a:cubicBezTo>
                    <a:pt x="1402" y="7031"/>
                    <a:pt x="973" y="7096"/>
                    <a:pt x="618" y="7316"/>
                  </a:cubicBezTo>
                  <a:cubicBezTo>
                    <a:pt x="265" y="7535"/>
                    <a:pt x="1" y="7951"/>
                    <a:pt x="74" y="8364"/>
                  </a:cubicBezTo>
                  <a:cubicBezTo>
                    <a:pt x="331" y="7792"/>
                    <a:pt x="953" y="7421"/>
                    <a:pt x="1575" y="7421"/>
                  </a:cubicBezTo>
                  <a:cubicBezTo>
                    <a:pt x="1706" y="7421"/>
                    <a:pt x="1837" y="7438"/>
                    <a:pt x="1965" y="7473"/>
                  </a:cubicBezTo>
                  <a:cubicBezTo>
                    <a:pt x="1350" y="7734"/>
                    <a:pt x="968" y="8398"/>
                    <a:pt x="898" y="9063"/>
                  </a:cubicBezTo>
                  <a:cubicBezTo>
                    <a:pt x="830" y="9730"/>
                    <a:pt x="1023" y="10399"/>
                    <a:pt x="1290" y="11011"/>
                  </a:cubicBezTo>
                  <a:cubicBezTo>
                    <a:pt x="1167" y="10213"/>
                    <a:pt x="1196" y="9374"/>
                    <a:pt x="1497" y="8623"/>
                  </a:cubicBezTo>
                  <a:cubicBezTo>
                    <a:pt x="1612" y="8344"/>
                    <a:pt x="1766" y="8069"/>
                    <a:pt x="2004" y="7878"/>
                  </a:cubicBezTo>
                  <a:cubicBezTo>
                    <a:pt x="2178" y="7738"/>
                    <a:pt x="2400" y="7649"/>
                    <a:pt x="2620" y="7649"/>
                  </a:cubicBezTo>
                  <a:cubicBezTo>
                    <a:pt x="2701" y="7649"/>
                    <a:pt x="2781" y="7661"/>
                    <a:pt x="2859" y="7687"/>
                  </a:cubicBezTo>
                  <a:cubicBezTo>
                    <a:pt x="3191" y="7800"/>
                    <a:pt x="3340" y="8184"/>
                    <a:pt x="3518" y="8487"/>
                  </a:cubicBezTo>
                  <a:lnTo>
                    <a:pt x="7072" y="8487"/>
                  </a:lnTo>
                  <a:cubicBezTo>
                    <a:pt x="7721" y="9196"/>
                    <a:pt x="8100" y="10138"/>
                    <a:pt x="8147" y="11095"/>
                  </a:cubicBezTo>
                  <a:cubicBezTo>
                    <a:pt x="8160" y="10462"/>
                    <a:pt x="8121" y="9826"/>
                    <a:pt x="8030" y="9199"/>
                  </a:cubicBezTo>
                  <a:cubicBezTo>
                    <a:pt x="7998" y="8976"/>
                    <a:pt x="7948" y="8736"/>
                    <a:pt x="7831" y="8547"/>
                  </a:cubicBezTo>
                  <a:lnTo>
                    <a:pt x="7831" y="8547"/>
                  </a:lnTo>
                  <a:cubicBezTo>
                    <a:pt x="8291" y="9076"/>
                    <a:pt x="8720" y="9633"/>
                    <a:pt x="9047" y="10253"/>
                  </a:cubicBezTo>
                  <a:cubicBezTo>
                    <a:pt x="9405" y="10941"/>
                    <a:pt x="9628" y="11712"/>
                    <a:pt x="9586" y="12486"/>
                  </a:cubicBezTo>
                  <a:cubicBezTo>
                    <a:pt x="9837" y="11498"/>
                    <a:pt x="9832" y="10425"/>
                    <a:pt x="9450" y="9476"/>
                  </a:cubicBezTo>
                  <a:cubicBezTo>
                    <a:pt x="9065" y="8529"/>
                    <a:pt x="8299" y="7718"/>
                    <a:pt x="7334" y="7392"/>
                  </a:cubicBezTo>
                  <a:cubicBezTo>
                    <a:pt x="7410" y="7386"/>
                    <a:pt x="7486" y="7384"/>
                    <a:pt x="7561" y="7384"/>
                  </a:cubicBezTo>
                  <a:cubicBezTo>
                    <a:pt x="9265" y="7384"/>
                    <a:pt x="10703" y="8697"/>
                    <a:pt x="10831" y="10423"/>
                  </a:cubicBezTo>
                  <a:cubicBezTo>
                    <a:pt x="10825" y="10130"/>
                    <a:pt x="10817" y="9837"/>
                    <a:pt x="10812" y="9547"/>
                  </a:cubicBezTo>
                  <a:lnTo>
                    <a:pt x="10812" y="9547"/>
                  </a:lnTo>
                  <a:cubicBezTo>
                    <a:pt x="10938" y="9756"/>
                    <a:pt x="11063" y="9965"/>
                    <a:pt x="11189" y="10174"/>
                  </a:cubicBezTo>
                  <a:cubicBezTo>
                    <a:pt x="11270" y="9473"/>
                    <a:pt x="11016" y="8762"/>
                    <a:pt x="10595" y="8197"/>
                  </a:cubicBezTo>
                  <a:cubicBezTo>
                    <a:pt x="10171" y="7632"/>
                    <a:pt x="9594" y="7201"/>
                    <a:pt x="8982" y="6850"/>
                  </a:cubicBezTo>
                  <a:lnTo>
                    <a:pt x="8982" y="6850"/>
                  </a:lnTo>
                  <a:cubicBezTo>
                    <a:pt x="10404" y="7203"/>
                    <a:pt x="11589" y="8388"/>
                    <a:pt x="11945" y="9813"/>
                  </a:cubicBezTo>
                  <a:cubicBezTo>
                    <a:pt x="11866" y="8568"/>
                    <a:pt x="11435" y="7242"/>
                    <a:pt x="10399" y="6547"/>
                  </a:cubicBezTo>
                  <a:cubicBezTo>
                    <a:pt x="9840" y="6171"/>
                    <a:pt x="9179" y="6027"/>
                    <a:pt x="8500" y="6027"/>
                  </a:cubicBezTo>
                  <a:cubicBezTo>
                    <a:pt x="7950" y="6027"/>
                    <a:pt x="7388" y="6122"/>
                    <a:pt x="6861" y="6264"/>
                  </a:cubicBezTo>
                  <a:cubicBezTo>
                    <a:pt x="7931" y="5581"/>
                    <a:pt x="9204" y="5225"/>
                    <a:pt x="10474" y="5225"/>
                  </a:cubicBezTo>
                  <a:cubicBezTo>
                    <a:pt x="11127" y="5225"/>
                    <a:pt x="11780" y="5319"/>
                    <a:pt x="12405" y="5511"/>
                  </a:cubicBezTo>
                  <a:cubicBezTo>
                    <a:pt x="11823" y="4981"/>
                    <a:pt x="11002" y="4801"/>
                    <a:pt x="10209" y="4801"/>
                  </a:cubicBezTo>
                  <a:cubicBezTo>
                    <a:pt x="10164" y="4801"/>
                    <a:pt x="10119" y="4801"/>
                    <a:pt x="10075" y="4802"/>
                  </a:cubicBezTo>
                  <a:cubicBezTo>
                    <a:pt x="8644" y="4836"/>
                    <a:pt x="7266" y="5346"/>
                    <a:pt x="6152" y="6246"/>
                  </a:cubicBezTo>
                  <a:cubicBezTo>
                    <a:pt x="6698" y="5299"/>
                    <a:pt x="7418" y="4444"/>
                    <a:pt x="8312" y="3816"/>
                  </a:cubicBezTo>
                  <a:cubicBezTo>
                    <a:pt x="9206" y="3189"/>
                    <a:pt x="10273" y="2791"/>
                    <a:pt x="11367" y="2770"/>
                  </a:cubicBezTo>
                  <a:cubicBezTo>
                    <a:pt x="11180" y="2746"/>
                    <a:pt x="10993" y="2734"/>
                    <a:pt x="10805" y="2734"/>
                  </a:cubicBezTo>
                  <a:cubicBezTo>
                    <a:pt x="9781" y="2734"/>
                    <a:pt x="8760" y="3089"/>
                    <a:pt x="7894" y="3644"/>
                  </a:cubicBezTo>
                  <a:cubicBezTo>
                    <a:pt x="6868" y="4300"/>
                    <a:pt x="6042" y="5231"/>
                    <a:pt x="5344" y="6230"/>
                  </a:cubicBezTo>
                  <a:cubicBezTo>
                    <a:pt x="5861" y="3798"/>
                    <a:pt x="7708" y="1688"/>
                    <a:pt x="10051" y="858"/>
                  </a:cubicBezTo>
                  <a:lnTo>
                    <a:pt x="10051" y="858"/>
                  </a:lnTo>
                  <a:cubicBezTo>
                    <a:pt x="8686" y="1049"/>
                    <a:pt x="7418" y="1779"/>
                    <a:pt x="6500" y="2804"/>
                  </a:cubicBezTo>
                  <a:cubicBezTo>
                    <a:pt x="5582" y="3832"/>
                    <a:pt x="5004" y="5145"/>
                    <a:pt x="4787" y="6505"/>
                  </a:cubicBezTo>
                  <a:cubicBezTo>
                    <a:pt x="4907" y="5480"/>
                    <a:pt x="5077" y="4460"/>
                    <a:pt x="5294" y="3448"/>
                  </a:cubicBezTo>
                  <a:cubicBezTo>
                    <a:pt x="5456" y="2694"/>
                    <a:pt x="5647" y="1939"/>
                    <a:pt x="6016" y="1264"/>
                  </a:cubicBezTo>
                  <a:cubicBezTo>
                    <a:pt x="6288" y="764"/>
                    <a:pt x="6670" y="309"/>
                    <a:pt x="7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4"/>
            <p:cNvSpPr/>
            <p:nvPr/>
          </p:nvSpPr>
          <p:spPr>
            <a:xfrm>
              <a:off x="-368350" y="2527982"/>
              <a:ext cx="1229880" cy="1158194"/>
            </a:xfrm>
            <a:custGeom>
              <a:avLst/>
              <a:gdLst/>
              <a:ahLst/>
              <a:cxnLst/>
              <a:rect l="l" t="t" r="r" b="b"/>
              <a:pathLst>
                <a:path w="11632" h="10954" extrusionOk="0">
                  <a:moveTo>
                    <a:pt x="5736" y="1"/>
                  </a:moveTo>
                  <a:lnTo>
                    <a:pt x="5736" y="1"/>
                  </a:lnTo>
                  <a:cubicBezTo>
                    <a:pt x="5562" y="177"/>
                    <a:pt x="5426" y="382"/>
                    <a:pt x="5323" y="605"/>
                  </a:cubicBezTo>
                  <a:lnTo>
                    <a:pt x="5323" y="605"/>
                  </a:lnTo>
                  <a:cubicBezTo>
                    <a:pt x="5438" y="389"/>
                    <a:pt x="5576" y="186"/>
                    <a:pt x="5736" y="1"/>
                  </a:cubicBezTo>
                  <a:close/>
                  <a:moveTo>
                    <a:pt x="4578" y="24"/>
                  </a:moveTo>
                  <a:lnTo>
                    <a:pt x="4578" y="24"/>
                  </a:lnTo>
                  <a:cubicBezTo>
                    <a:pt x="4319" y="942"/>
                    <a:pt x="4178" y="1902"/>
                    <a:pt x="4264" y="2851"/>
                  </a:cubicBezTo>
                  <a:cubicBezTo>
                    <a:pt x="4329" y="3593"/>
                    <a:pt x="4539" y="4329"/>
                    <a:pt x="4908" y="4971"/>
                  </a:cubicBezTo>
                  <a:lnTo>
                    <a:pt x="4908" y="4971"/>
                  </a:lnTo>
                  <a:cubicBezTo>
                    <a:pt x="4574" y="4515"/>
                    <a:pt x="4187" y="4098"/>
                    <a:pt x="3720" y="3785"/>
                  </a:cubicBezTo>
                  <a:cubicBezTo>
                    <a:pt x="3248" y="3469"/>
                    <a:pt x="2682" y="3272"/>
                    <a:pt x="2121" y="3272"/>
                  </a:cubicBezTo>
                  <a:cubicBezTo>
                    <a:pt x="1917" y="3272"/>
                    <a:pt x="1713" y="3298"/>
                    <a:pt x="1515" y="3353"/>
                  </a:cubicBezTo>
                  <a:cubicBezTo>
                    <a:pt x="1999" y="3374"/>
                    <a:pt x="2436" y="3633"/>
                    <a:pt x="2846" y="3892"/>
                  </a:cubicBezTo>
                  <a:cubicBezTo>
                    <a:pt x="3393" y="4235"/>
                    <a:pt x="3947" y="4598"/>
                    <a:pt x="4324" y="5124"/>
                  </a:cubicBezTo>
                  <a:cubicBezTo>
                    <a:pt x="4627" y="5550"/>
                    <a:pt x="4797" y="6055"/>
                    <a:pt x="4962" y="6552"/>
                  </a:cubicBezTo>
                  <a:cubicBezTo>
                    <a:pt x="4703" y="5982"/>
                    <a:pt x="4136" y="5631"/>
                    <a:pt x="3597" y="5315"/>
                  </a:cubicBezTo>
                  <a:cubicBezTo>
                    <a:pt x="3479" y="5247"/>
                    <a:pt x="2697" y="4788"/>
                    <a:pt x="1809" y="4788"/>
                  </a:cubicBezTo>
                  <a:cubicBezTo>
                    <a:pt x="1195" y="4788"/>
                    <a:pt x="530" y="5007"/>
                    <a:pt x="1" y="5728"/>
                  </a:cubicBezTo>
                  <a:cubicBezTo>
                    <a:pt x="590" y="5271"/>
                    <a:pt x="1292" y="5045"/>
                    <a:pt x="1992" y="5045"/>
                  </a:cubicBezTo>
                  <a:cubicBezTo>
                    <a:pt x="2828" y="5045"/>
                    <a:pt x="3661" y="5367"/>
                    <a:pt x="4290" y="5998"/>
                  </a:cubicBezTo>
                  <a:cubicBezTo>
                    <a:pt x="4562" y="6272"/>
                    <a:pt x="4795" y="6623"/>
                    <a:pt x="4782" y="7010"/>
                  </a:cubicBezTo>
                  <a:cubicBezTo>
                    <a:pt x="4558" y="6847"/>
                    <a:pt x="4303" y="6772"/>
                    <a:pt x="4053" y="6772"/>
                  </a:cubicBezTo>
                  <a:cubicBezTo>
                    <a:pt x="3531" y="6772"/>
                    <a:pt x="3028" y="7102"/>
                    <a:pt x="2859" y="7656"/>
                  </a:cubicBezTo>
                  <a:cubicBezTo>
                    <a:pt x="2752" y="8009"/>
                    <a:pt x="2807" y="8391"/>
                    <a:pt x="2867" y="8757"/>
                  </a:cubicBezTo>
                  <a:cubicBezTo>
                    <a:pt x="2839" y="8022"/>
                    <a:pt x="3335" y="7295"/>
                    <a:pt x="4031" y="7057"/>
                  </a:cubicBezTo>
                  <a:lnTo>
                    <a:pt x="4031" y="7057"/>
                  </a:lnTo>
                  <a:cubicBezTo>
                    <a:pt x="3715" y="7823"/>
                    <a:pt x="3872" y="8762"/>
                    <a:pt x="4418" y="9384"/>
                  </a:cubicBezTo>
                  <a:cubicBezTo>
                    <a:pt x="4246" y="8927"/>
                    <a:pt x="4070" y="8466"/>
                    <a:pt x="4028" y="7980"/>
                  </a:cubicBezTo>
                  <a:cubicBezTo>
                    <a:pt x="4013" y="7776"/>
                    <a:pt x="4044" y="7528"/>
                    <a:pt x="4232" y="7441"/>
                  </a:cubicBezTo>
                  <a:cubicBezTo>
                    <a:pt x="4259" y="7429"/>
                    <a:pt x="4288" y="7423"/>
                    <a:pt x="4316" y="7423"/>
                  </a:cubicBezTo>
                  <a:cubicBezTo>
                    <a:pt x="4490" y="7423"/>
                    <a:pt x="4678" y="7627"/>
                    <a:pt x="4635" y="7799"/>
                  </a:cubicBezTo>
                  <a:lnTo>
                    <a:pt x="6999" y="7799"/>
                  </a:lnTo>
                  <a:cubicBezTo>
                    <a:pt x="6962" y="7739"/>
                    <a:pt x="7051" y="7651"/>
                    <a:pt x="7123" y="7651"/>
                  </a:cubicBezTo>
                  <a:cubicBezTo>
                    <a:pt x="7132" y="7651"/>
                    <a:pt x="7141" y="7653"/>
                    <a:pt x="7149" y="7656"/>
                  </a:cubicBezTo>
                  <a:cubicBezTo>
                    <a:pt x="7222" y="7682"/>
                    <a:pt x="7261" y="7760"/>
                    <a:pt x="7287" y="7836"/>
                  </a:cubicBezTo>
                  <a:cubicBezTo>
                    <a:pt x="7394" y="8124"/>
                    <a:pt x="7452" y="8425"/>
                    <a:pt x="7457" y="8733"/>
                  </a:cubicBezTo>
                  <a:cubicBezTo>
                    <a:pt x="7546" y="8432"/>
                    <a:pt x="7638" y="8126"/>
                    <a:pt x="7651" y="7815"/>
                  </a:cubicBezTo>
                  <a:cubicBezTo>
                    <a:pt x="7661" y="7501"/>
                    <a:pt x="7580" y="7169"/>
                    <a:pt x="7366" y="6942"/>
                  </a:cubicBezTo>
                  <a:lnTo>
                    <a:pt x="7366" y="6942"/>
                  </a:lnTo>
                  <a:cubicBezTo>
                    <a:pt x="7685" y="6978"/>
                    <a:pt x="7951" y="7214"/>
                    <a:pt x="8101" y="7496"/>
                  </a:cubicBezTo>
                  <a:cubicBezTo>
                    <a:pt x="8250" y="7781"/>
                    <a:pt x="8294" y="8105"/>
                    <a:pt x="8315" y="8425"/>
                  </a:cubicBezTo>
                  <a:cubicBezTo>
                    <a:pt x="8359" y="9071"/>
                    <a:pt x="8315" y="9719"/>
                    <a:pt x="8182" y="10352"/>
                  </a:cubicBezTo>
                  <a:cubicBezTo>
                    <a:pt x="8542" y="9651"/>
                    <a:pt x="8712" y="8869"/>
                    <a:pt x="8678" y="8079"/>
                  </a:cubicBezTo>
                  <a:cubicBezTo>
                    <a:pt x="8647" y="7363"/>
                    <a:pt x="8399" y="6591"/>
                    <a:pt x="7792" y="6204"/>
                  </a:cubicBezTo>
                  <a:lnTo>
                    <a:pt x="7792" y="6204"/>
                  </a:lnTo>
                  <a:cubicBezTo>
                    <a:pt x="8174" y="6314"/>
                    <a:pt x="8488" y="6610"/>
                    <a:pt x="8678" y="6960"/>
                  </a:cubicBezTo>
                  <a:cubicBezTo>
                    <a:pt x="8869" y="7310"/>
                    <a:pt x="8950" y="7711"/>
                    <a:pt x="8979" y="8108"/>
                  </a:cubicBezTo>
                  <a:cubicBezTo>
                    <a:pt x="9042" y="8953"/>
                    <a:pt x="8880" y="9798"/>
                    <a:pt x="8514" y="10561"/>
                  </a:cubicBezTo>
                  <a:cubicBezTo>
                    <a:pt x="8754" y="10373"/>
                    <a:pt x="8911" y="10104"/>
                    <a:pt x="8961" y="9803"/>
                  </a:cubicBezTo>
                  <a:lnTo>
                    <a:pt x="8961" y="9803"/>
                  </a:lnTo>
                  <a:cubicBezTo>
                    <a:pt x="8916" y="10203"/>
                    <a:pt x="8807" y="10593"/>
                    <a:pt x="8637" y="10954"/>
                  </a:cubicBezTo>
                  <a:cubicBezTo>
                    <a:pt x="9233" y="10255"/>
                    <a:pt x="9691" y="9408"/>
                    <a:pt x="9769" y="8490"/>
                  </a:cubicBezTo>
                  <a:cubicBezTo>
                    <a:pt x="9848" y="7575"/>
                    <a:pt x="9500" y="6596"/>
                    <a:pt x="8754" y="6058"/>
                  </a:cubicBezTo>
                  <a:cubicBezTo>
                    <a:pt x="8610" y="5948"/>
                    <a:pt x="8446" y="5867"/>
                    <a:pt x="8273" y="5817"/>
                  </a:cubicBezTo>
                  <a:cubicBezTo>
                    <a:pt x="8163" y="5788"/>
                    <a:pt x="8052" y="5776"/>
                    <a:pt x="7939" y="5776"/>
                  </a:cubicBezTo>
                  <a:cubicBezTo>
                    <a:pt x="7679" y="5776"/>
                    <a:pt x="7415" y="5840"/>
                    <a:pt x="7162" y="5906"/>
                  </a:cubicBezTo>
                  <a:cubicBezTo>
                    <a:pt x="7678" y="5512"/>
                    <a:pt x="8329" y="5312"/>
                    <a:pt x="8979" y="5312"/>
                  </a:cubicBezTo>
                  <a:cubicBezTo>
                    <a:pt x="9162" y="5312"/>
                    <a:pt x="9344" y="5328"/>
                    <a:pt x="9523" y="5359"/>
                  </a:cubicBezTo>
                  <a:cubicBezTo>
                    <a:pt x="10344" y="5503"/>
                    <a:pt x="11095" y="5964"/>
                    <a:pt x="11631" y="6599"/>
                  </a:cubicBezTo>
                  <a:cubicBezTo>
                    <a:pt x="11461" y="5613"/>
                    <a:pt x="10575" y="4831"/>
                    <a:pt x="9589" y="4653"/>
                  </a:cubicBezTo>
                  <a:cubicBezTo>
                    <a:pt x="9425" y="4624"/>
                    <a:pt x="9259" y="4610"/>
                    <a:pt x="9094" y="4610"/>
                  </a:cubicBezTo>
                  <a:cubicBezTo>
                    <a:pt x="8267" y="4610"/>
                    <a:pt x="7442" y="4960"/>
                    <a:pt x="6816" y="5511"/>
                  </a:cubicBezTo>
                  <a:cubicBezTo>
                    <a:pt x="7062" y="4481"/>
                    <a:pt x="7996" y="3772"/>
                    <a:pt x="8932" y="3280"/>
                  </a:cubicBezTo>
                  <a:cubicBezTo>
                    <a:pt x="9555" y="2954"/>
                    <a:pt x="10234" y="2679"/>
                    <a:pt x="10930" y="2679"/>
                  </a:cubicBezTo>
                  <a:cubicBezTo>
                    <a:pt x="11014" y="2679"/>
                    <a:pt x="11099" y="2683"/>
                    <a:pt x="11184" y="2692"/>
                  </a:cubicBezTo>
                  <a:cubicBezTo>
                    <a:pt x="10889" y="2452"/>
                    <a:pt x="10499" y="2373"/>
                    <a:pt x="10115" y="2373"/>
                  </a:cubicBezTo>
                  <a:cubicBezTo>
                    <a:pt x="10033" y="2373"/>
                    <a:pt x="9951" y="2377"/>
                    <a:pt x="9871" y="2383"/>
                  </a:cubicBezTo>
                  <a:cubicBezTo>
                    <a:pt x="8218" y="2511"/>
                    <a:pt x="6714" y="3764"/>
                    <a:pt x="6288" y="5362"/>
                  </a:cubicBezTo>
                  <a:cubicBezTo>
                    <a:pt x="6325" y="4384"/>
                    <a:pt x="6652" y="3427"/>
                    <a:pt x="7151" y="2585"/>
                  </a:cubicBezTo>
                  <a:cubicBezTo>
                    <a:pt x="7651" y="1740"/>
                    <a:pt x="8320" y="1008"/>
                    <a:pt x="9060" y="364"/>
                  </a:cubicBezTo>
                  <a:lnTo>
                    <a:pt x="9060" y="364"/>
                  </a:lnTo>
                  <a:cubicBezTo>
                    <a:pt x="7475" y="895"/>
                    <a:pt x="6197" y="2263"/>
                    <a:pt x="5775" y="3882"/>
                  </a:cubicBezTo>
                  <a:cubicBezTo>
                    <a:pt x="5922" y="2799"/>
                    <a:pt x="6068" y="1690"/>
                    <a:pt x="5851" y="618"/>
                  </a:cubicBezTo>
                  <a:lnTo>
                    <a:pt x="5851" y="618"/>
                  </a:lnTo>
                  <a:cubicBezTo>
                    <a:pt x="5830" y="1716"/>
                    <a:pt x="5689" y="2807"/>
                    <a:pt x="5433" y="3871"/>
                  </a:cubicBezTo>
                  <a:cubicBezTo>
                    <a:pt x="5252" y="3215"/>
                    <a:pt x="5072" y="2551"/>
                    <a:pt x="5069" y="1871"/>
                  </a:cubicBezTo>
                  <a:cubicBezTo>
                    <a:pt x="5066" y="1440"/>
                    <a:pt x="5143" y="996"/>
                    <a:pt x="5323" y="605"/>
                  </a:cubicBezTo>
                  <a:lnTo>
                    <a:pt x="5323" y="605"/>
                  </a:lnTo>
                  <a:cubicBezTo>
                    <a:pt x="4822" y="1550"/>
                    <a:pt x="4768" y="2733"/>
                    <a:pt x="5224" y="3704"/>
                  </a:cubicBezTo>
                  <a:cubicBezTo>
                    <a:pt x="5001" y="3479"/>
                    <a:pt x="4965" y="3343"/>
                    <a:pt x="4881" y="3037"/>
                  </a:cubicBezTo>
                  <a:cubicBezTo>
                    <a:pt x="4614" y="2056"/>
                    <a:pt x="4510" y="1039"/>
                    <a:pt x="4578" y="2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4" name="Google Shape;114;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5" name="Google Shape;115;p4"/>
          <p:cNvSpPr txBox="1">
            <a:spLocks noGrp="1"/>
          </p:cNvSpPr>
          <p:nvPr>
            <p:ph type="title"/>
          </p:nvPr>
        </p:nvSpPr>
        <p:spPr>
          <a:xfrm>
            <a:off x="4433825" y="1820375"/>
            <a:ext cx="3980400" cy="7515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800" b="1">
                <a:solidFill>
                  <a:schemeClr val="dk1"/>
                </a:solidFill>
                <a:latin typeface="Bai Jamjuree"/>
                <a:ea typeface="Bai Jamjuree"/>
                <a:cs typeface="Bai Jamjuree"/>
                <a:sym typeface="Bai Jamjure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6" name="Google Shape;116;p4"/>
          <p:cNvSpPr txBox="1">
            <a:spLocks noGrp="1"/>
          </p:cNvSpPr>
          <p:nvPr>
            <p:ph type="body" idx="1"/>
          </p:nvPr>
        </p:nvSpPr>
        <p:spPr>
          <a:xfrm>
            <a:off x="4433825" y="2538675"/>
            <a:ext cx="3980400" cy="108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159"/>
        <p:cNvGrpSpPr/>
        <p:nvPr/>
      </p:nvGrpSpPr>
      <p:grpSpPr>
        <a:xfrm>
          <a:off x="0" y="0"/>
          <a:ext cx="0" cy="0"/>
          <a:chOff x="0" y="0"/>
          <a:chExt cx="0" cy="0"/>
        </a:xfrm>
      </p:grpSpPr>
      <p:grpSp>
        <p:nvGrpSpPr>
          <p:cNvPr id="160" name="Google Shape;160;p7"/>
          <p:cNvGrpSpPr/>
          <p:nvPr/>
        </p:nvGrpSpPr>
        <p:grpSpPr>
          <a:xfrm>
            <a:off x="7471588" y="2864249"/>
            <a:ext cx="2219423" cy="2726738"/>
            <a:chOff x="7319188" y="2788049"/>
            <a:chExt cx="2219423" cy="2726738"/>
          </a:xfrm>
        </p:grpSpPr>
        <p:sp>
          <p:nvSpPr>
            <p:cNvPr id="161" name="Google Shape;161;p7"/>
            <p:cNvSpPr/>
            <p:nvPr/>
          </p:nvSpPr>
          <p:spPr>
            <a:xfrm>
              <a:off x="8625654" y="2788049"/>
              <a:ext cx="912956" cy="2726715"/>
            </a:xfrm>
            <a:custGeom>
              <a:avLst/>
              <a:gdLst/>
              <a:ahLst/>
              <a:cxnLst/>
              <a:rect l="l" t="t" r="r" b="b"/>
              <a:pathLst>
                <a:path w="15698" h="46883" extrusionOk="0">
                  <a:moveTo>
                    <a:pt x="0" y="0"/>
                  </a:moveTo>
                  <a:lnTo>
                    <a:pt x="0" y="46882"/>
                  </a:lnTo>
                  <a:lnTo>
                    <a:pt x="15697" y="46882"/>
                  </a:lnTo>
                  <a:lnTo>
                    <a:pt x="15697" y="20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7"/>
            <p:cNvSpPr/>
            <p:nvPr/>
          </p:nvSpPr>
          <p:spPr>
            <a:xfrm>
              <a:off x="8164458" y="2788058"/>
              <a:ext cx="461247" cy="2726715"/>
            </a:xfrm>
            <a:custGeom>
              <a:avLst/>
              <a:gdLst/>
              <a:ahLst/>
              <a:cxnLst/>
              <a:rect l="l" t="t" r="r" b="b"/>
              <a:pathLst>
                <a:path w="7931" h="46883" extrusionOk="0">
                  <a:moveTo>
                    <a:pt x="7930" y="0"/>
                  </a:moveTo>
                  <a:lnTo>
                    <a:pt x="1" y="6586"/>
                  </a:lnTo>
                  <a:lnTo>
                    <a:pt x="1" y="46882"/>
                  </a:lnTo>
                  <a:lnTo>
                    <a:pt x="7930" y="46882"/>
                  </a:lnTo>
                  <a:lnTo>
                    <a:pt x="7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7"/>
            <p:cNvSpPr/>
            <p:nvPr/>
          </p:nvSpPr>
          <p:spPr>
            <a:xfrm>
              <a:off x="8193926" y="3419151"/>
              <a:ext cx="373953" cy="573923"/>
            </a:xfrm>
            <a:custGeom>
              <a:avLst/>
              <a:gdLst/>
              <a:ahLst/>
              <a:cxnLst/>
              <a:rect l="l" t="t" r="r" b="b"/>
              <a:pathLst>
                <a:path w="6430" h="9868" extrusionOk="0">
                  <a:moveTo>
                    <a:pt x="6429" y="0"/>
                  </a:moveTo>
                  <a:lnTo>
                    <a:pt x="1" y="3497"/>
                  </a:lnTo>
                  <a:lnTo>
                    <a:pt x="1" y="9868"/>
                  </a:lnTo>
                  <a:lnTo>
                    <a:pt x="6429" y="8233"/>
                  </a:lnTo>
                  <a:lnTo>
                    <a:pt x="64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7"/>
            <p:cNvSpPr/>
            <p:nvPr/>
          </p:nvSpPr>
          <p:spPr>
            <a:xfrm>
              <a:off x="8193926" y="3419151"/>
              <a:ext cx="373953" cy="203386"/>
            </a:xfrm>
            <a:custGeom>
              <a:avLst/>
              <a:gdLst/>
              <a:ahLst/>
              <a:cxnLst/>
              <a:rect l="l" t="t" r="r" b="b"/>
              <a:pathLst>
                <a:path w="6430" h="3497" extrusionOk="0">
                  <a:moveTo>
                    <a:pt x="6429" y="0"/>
                  </a:moveTo>
                  <a:lnTo>
                    <a:pt x="1" y="3497"/>
                  </a:lnTo>
                  <a:lnTo>
                    <a:pt x="6429" y="3497"/>
                  </a:lnTo>
                  <a:lnTo>
                    <a:pt x="6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7"/>
            <p:cNvSpPr/>
            <p:nvPr/>
          </p:nvSpPr>
          <p:spPr>
            <a:xfrm>
              <a:off x="8043232" y="3479988"/>
              <a:ext cx="1495346" cy="2034786"/>
            </a:xfrm>
            <a:custGeom>
              <a:avLst/>
              <a:gdLst/>
              <a:ahLst/>
              <a:cxnLst/>
              <a:rect l="l" t="t" r="r" b="b"/>
              <a:pathLst>
                <a:path w="25712" h="34986" extrusionOk="0">
                  <a:moveTo>
                    <a:pt x="25711" y="0"/>
                  </a:moveTo>
                  <a:lnTo>
                    <a:pt x="0" y="8469"/>
                  </a:lnTo>
                  <a:lnTo>
                    <a:pt x="0" y="34985"/>
                  </a:lnTo>
                  <a:lnTo>
                    <a:pt x="25711" y="34985"/>
                  </a:lnTo>
                  <a:lnTo>
                    <a:pt x="257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7"/>
            <p:cNvSpPr/>
            <p:nvPr/>
          </p:nvSpPr>
          <p:spPr>
            <a:xfrm>
              <a:off x="7620228" y="3914565"/>
              <a:ext cx="423038" cy="1600214"/>
            </a:xfrm>
            <a:custGeom>
              <a:avLst/>
              <a:gdLst/>
              <a:ahLst/>
              <a:cxnLst/>
              <a:rect l="l" t="t" r="r" b="b"/>
              <a:pathLst>
                <a:path w="7274" h="27514" extrusionOk="0">
                  <a:moveTo>
                    <a:pt x="0" y="0"/>
                  </a:moveTo>
                  <a:lnTo>
                    <a:pt x="0" y="27513"/>
                  </a:lnTo>
                  <a:lnTo>
                    <a:pt x="7273" y="27513"/>
                  </a:lnTo>
                  <a:lnTo>
                    <a:pt x="7273" y="99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7"/>
            <p:cNvSpPr/>
            <p:nvPr/>
          </p:nvSpPr>
          <p:spPr>
            <a:xfrm>
              <a:off x="7319188" y="3914565"/>
              <a:ext cx="301081" cy="1600214"/>
            </a:xfrm>
            <a:custGeom>
              <a:avLst/>
              <a:gdLst/>
              <a:ahLst/>
              <a:cxnLst/>
              <a:rect l="l" t="t" r="r" b="b"/>
              <a:pathLst>
                <a:path w="5177" h="27514" extrusionOk="0">
                  <a:moveTo>
                    <a:pt x="5176" y="0"/>
                  </a:moveTo>
                  <a:lnTo>
                    <a:pt x="0" y="4300"/>
                  </a:lnTo>
                  <a:lnTo>
                    <a:pt x="0" y="27513"/>
                  </a:lnTo>
                  <a:lnTo>
                    <a:pt x="5176" y="27513"/>
                  </a:lnTo>
                  <a:lnTo>
                    <a:pt x="51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7"/>
            <p:cNvSpPr/>
            <p:nvPr/>
          </p:nvSpPr>
          <p:spPr>
            <a:xfrm>
              <a:off x="8043232" y="3972493"/>
              <a:ext cx="657412" cy="1512800"/>
            </a:xfrm>
            <a:custGeom>
              <a:avLst/>
              <a:gdLst/>
              <a:ahLst/>
              <a:cxnLst/>
              <a:rect l="l" t="t" r="r" b="b"/>
              <a:pathLst>
                <a:path w="11304" h="26011" extrusionOk="0">
                  <a:moveTo>
                    <a:pt x="0" y="1"/>
                  </a:moveTo>
                  <a:lnTo>
                    <a:pt x="0" y="26010"/>
                  </a:lnTo>
                  <a:lnTo>
                    <a:pt x="11304" y="26010"/>
                  </a:lnTo>
                  <a:lnTo>
                    <a:pt x="11304" y="1045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7"/>
            <p:cNvSpPr/>
            <p:nvPr/>
          </p:nvSpPr>
          <p:spPr>
            <a:xfrm>
              <a:off x="8338281" y="4610285"/>
              <a:ext cx="287414" cy="427650"/>
            </a:xfrm>
            <a:custGeom>
              <a:avLst/>
              <a:gdLst/>
              <a:ahLst/>
              <a:cxnLst/>
              <a:rect l="l" t="t" r="r" b="b"/>
              <a:pathLst>
                <a:path w="4942" h="7353" extrusionOk="0">
                  <a:moveTo>
                    <a:pt x="1" y="1"/>
                  </a:moveTo>
                  <a:lnTo>
                    <a:pt x="1" y="7352"/>
                  </a:lnTo>
                  <a:lnTo>
                    <a:pt x="4941" y="6973"/>
                  </a:lnTo>
                  <a:lnTo>
                    <a:pt x="4941" y="68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7"/>
            <p:cNvSpPr/>
            <p:nvPr/>
          </p:nvSpPr>
          <p:spPr>
            <a:xfrm>
              <a:off x="7319188" y="4411026"/>
              <a:ext cx="2219348" cy="1103760"/>
            </a:xfrm>
            <a:custGeom>
              <a:avLst/>
              <a:gdLst/>
              <a:ahLst/>
              <a:cxnLst/>
              <a:rect l="l" t="t" r="r" b="b"/>
              <a:pathLst>
                <a:path w="38161" h="18978" extrusionOk="0">
                  <a:moveTo>
                    <a:pt x="38160" y="1"/>
                  </a:moveTo>
                  <a:lnTo>
                    <a:pt x="23753" y="2391"/>
                  </a:lnTo>
                  <a:lnTo>
                    <a:pt x="23753" y="4290"/>
                  </a:lnTo>
                  <a:lnTo>
                    <a:pt x="23753" y="10300"/>
                  </a:lnTo>
                  <a:lnTo>
                    <a:pt x="22463" y="10399"/>
                  </a:lnTo>
                  <a:lnTo>
                    <a:pt x="17523" y="10778"/>
                  </a:lnTo>
                  <a:lnTo>
                    <a:pt x="17523" y="3427"/>
                  </a:lnTo>
                  <a:lnTo>
                    <a:pt x="0" y="6335"/>
                  </a:lnTo>
                  <a:lnTo>
                    <a:pt x="0" y="12128"/>
                  </a:lnTo>
                  <a:lnTo>
                    <a:pt x="0" y="18977"/>
                  </a:lnTo>
                  <a:lnTo>
                    <a:pt x="38160" y="18977"/>
                  </a:lnTo>
                  <a:lnTo>
                    <a:pt x="38160" y="9191"/>
                  </a:lnTo>
                  <a:lnTo>
                    <a:pt x="38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7"/>
            <p:cNvSpPr/>
            <p:nvPr/>
          </p:nvSpPr>
          <p:spPr>
            <a:xfrm>
              <a:off x="7620228" y="4832692"/>
              <a:ext cx="160631" cy="411482"/>
            </a:xfrm>
            <a:custGeom>
              <a:avLst/>
              <a:gdLst/>
              <a:ahLst/>
              <a:cxnLst/>
              <a:rect l="l" t="t" r="r" b="b"/>
              <a:pathLst>
                <a:path w="2762" h="7075" extrusionOk="0">
                  <a:moveTo>
                    <a:pt x="2762" y="0"/>
                  </a:moveTo>
                  <a:lnTo>
                    <a:pt x="0" y="403"/>
                  </a:lnTo>
                  <a:lnTo>
                    <a:pt x="0" y="7075"/>
                  </a:lnTo>
                  <a:lnTo>
                    <a:pt x="2762" y="6821"/>
                  </a:lnTo>
                  <a:lnTo>
                    <a:pt x="2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7"/>
            <p:cNvSpPr/>
            <p:nvPr/>
          </p:nvSpPr>
          <p:spPr>
            <a:xfrm>
              <a:off x="7620228" y="4832692"/>
              <a:ext cx="160631" cy="23497"/>
            </a:xfrm>
            <a:custGeom>
              <a:avLst/>
              <a:gdLst/>
              <a:ahLst/>
              <a:cxnLst/>
              <a:rect l="l" t="t" r="r" b="b"/>
              <a:pathLst>
                <a:path w="2762" h="404" extrusionOk="0">
                  <a:moveTo>
                    <a:pt x="2762" y="0"/>
                  </a:moveTo>
                  <a:lnTo>
                    <a:pt x="0" y="403"/>
                  </a:lnTo>
                  <a:lnTo>
                    <a:pt x="2762" y="403"/>
                  </a:lnTo>
                  <a:lnTo>
                    <a:pt x="2762" y="0"/>
                  </a:lnTo>
                  <a:close/>
                </a:path>
              </a:pathLst>
            </a:custGeom>
            <a:solidFill>
              <a:srgbClr val="2B3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 name="Google Shape;173;p7"/>
          <p:cNvSpPr/>
          <p:nvPr/>
        </p:nvSpPr>
        <p:spPr>
          <a:xfrm>
            <a:off x="7915275" y="313522"/>
            <a:ext cx="823247" cy="823324"/>
          </a:xfrm>
          <a:custGeom>
            <a:avLst/>
            <a:gdLst/>
            <a:ahLst/>
            <a:cxnLst/>
            <a:rect l="l" t="t" r="r" b="b"/>
            <a:pathLst>
              <a:path w="6173" h="6173" extrusionOk="0">
                <a:moveTo>
                  <a:pt x="3086" y="1"/>
                </a:moveTo>
                <a:cubicBezTo>
                  <a:pt x="1381" y="1"/>
                  <a:pt x="0" y="1381"/>
                  <a:pt x="0" y="3087"/>
                </a:cubicBezTo>
                <a:cubicBezTo>
                  <a:pt x="0" y="4792"/>
                  <a:pt x="1381" y="6173"/>
                  <a:pt x="3086" y="6173"/>
                </a:cubicBezTo>
                <a:cubicBezTo>
                  <a:pt x="4792" y="6173"/>
                  <a:pt x="6173" y="4792"/>
                  <a:pt x="6173" y="3087"/>
                </a:cubicBezTo>
                <a:cubicBezTo>
                  <a:pt x="6173" y="1381"/>
                  <a:pt x="4792" y="1"/>
                  <a:pt x="3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4" name="Google Shape;174;p7"/>
          <p:cNvGrpSpPr/>
          <p:nvPr/>
        </p:nvGrpSpPr>
        <p:grpSpPr>
          <a:xfrm>
            <a:off x="-661300" y="0"/>
            <a:ext cx="1166528" cy="5143485"/>
            <a:chOff x="8476500" y="0"/>
            <a:chExt cx="1166528" cy="5143485"/>
          </a:xfrm>
        </p:grpSpPr>
        <p:sp>
          <p:nvSpPr>
            <p:cNvPr id="175" name="Google Shape;175;p7"/>
            <p:cNvSpPr/>
            <p:nvPr/>
          </p:nvSpPr>
          <p:spPr>
            <a:xfrm>
              <a:off x="8476500" y="0"/>
              <a:ext cx="949420" cy="5143485"/>
            </a:xfrm>
            <a:custGeom>
              <a:avLst/>
              <a:gdLst/>
              <a:ahLst/>
              <a:cxnLst/>
              <a:rect l="l" t="t" r="r" b="b"/>
              <a:pathLst>
                <a:path w="15777" h="39989" extrusionOk="0">
                  <a:moveTo>
                    <a:pt x="1" y="0"/>
                  </a:moveTo>
                  <a:lnTo>
                    <a:pt x="1" y="39989"/>
                  </a:lnTo>
                  <a:lnTo>
                    <a:pt x="15776" y="39989"/>
                  </a:lnTo>
                  <a:lnTo>
                    <a:pt x="157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6" name="Google Shape;176;p7"/>
            <p:cNvGrpSpPr/>
            <p:nvPr/>
          </p:nvGrpSpPr>
          <p:grpSpPr>
            <a:xfrm>
              <a:off x="8476712" y="744568"/>
              <a:ext cx="1166316" cy="4398617"/>
              <a:chOff x="8206963" y="744567"/>
              <a:chExt cx="1700418" cy="4398617"/>
            </a:xfrm>
          </p:grpSpPr>
          <p:sp>
            <p:nvSpPr>
              <p:cNvPr id="177" name="Google Shape;177;p7"/>
              <p:cNvSpPr/>
              <p:nvPr/>
            </p:nvSpPr>
            <p:spPr>
              <a:xfrm>
                <a:off x="8523146" y="744567"/>
                <a:ext cx="1384235" cy="3508535"/>
              </a:xfrm>
              <a:custGeom>
                <a:avLst/>
                <a:gdLst/>
                <a:ahLst/>
                <a:cxnLst/>
                <a:rect l="l" t="t" r="r" b="b"/>
                <a:pathLst>
                  <a:path w="15777" h="39989" extrusionOk="0">
                    <a:moveTo>
                      <a:pt x="1" y="0"/>
                    </a:moveTo>
                    <a:lnTo>
                      <a:pt x="1" y="39989"/>
                    </a:lnTo>
                    <a:lnTo>
                      <a:pt x="15776" y="39989"/>
                    </a:lnTo>
                    <a:lnTo>
                      <a:pt x="15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7"/>
              <p:cNvSpPr/>
              <p:nvPr/>
            </p:nvSpPr>
            <p:spPr>
              <a:xfrm>
                <a:off x="8995140" y="1384920"/>
                <a:ext cx="440179" cy="2227743"/>
              </a:xfrm>
              <a:custGeom>
                <a:avLst/>
                <a:gdLst/>
                <a:ahLst/>
                <a:cxnLst/>
                <a:rect l="l" t="t" r="r" b="b"/>
                <a:pathLst>
                  <a:path w="5017" h="25391" extrusionOk="0">
                    <a:moveTo>
                      <a:pt x="0" y="1"/>
                    </a:moveTo>
                    <a:lnTo>
                      <a:pt x="0" y="25390"/>
                    </a:lnTo>
                    <a:lnTo>
                      <a:pt x="5016" y="25390"/>
                    </a:lnTo>
                    <a:lnTo>
                      <a:pt x="50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7"/>
              <p:cNvSpPr/>
              <p:nvPr/>
            </p:nvSpPr>
            <p:spPr>
              <a:xfrm>
                <a:off x="8995140" y="1384920"/>
                <a:ext cx="440179" cy="2227743"/>
              </a:xfrm>
              <a:custGeom>
                <a:avLst/>
                <a:gdLst/>
                <a:ahLst/>
                <a:cxnLst/>
                <a:rect l="l" t="t" r="r" b="b"/>
                <a:pathLst>
                  <a:path w="5017" h="25391" extrusionOk="0">
                    <a:moveTo>
                      <a:pt x="0" y="1"/>
                    </a:moveTo>
                    <a:lnTo>
                      <a:pt x="0" y="25390"/>
                    </a:lnTo>
                    <a:lnTo>
                      <a:pt x="1415" y="25390"/>
                    </a:lnTo>
                    <a:lnTo>
                      <a:pt x="1415" y="1416"/>
                    </a:lnTo>
                    <a:lnTo>
                      <a:pt x="5016" y="1416"/>
                    </a:lnTo>
                    <a:lnTo>
                      <a:pt x="5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7"/>
              <p:cNvSpPr/>
              <p:nvPr/>
            </p:nvSpPr>
            <p:spPr>
              <a:xfrm>
                <a:off x="8678957" y="4252781"/>
                <a:ext cx="1228413" cy="222678"/>
              </a:xfrm>
              <a:custGeom>
                <a:avLst/>
                <a:gdLst/>
                <a:ahLst/>
                <a:cxnLst/>
                <a:rect l="l" t="t" r="r" b="b"/>
                <a:pathLst>
                  <a:path w="14001" h="2538" extrusionOk="0">
                    <a:moveTo>
                      <a:pt x="0" y="1"/>
                    </a:moveTo>
                    <a:lnTo>
                      <a:pt x="0" y="2538"/>
                    </a:lnTo>
                    <a:lnTo>
                      <a:pt x="14000" y="2538"/>
                    </a:lnTo>
                    <a:lnTo>
                      <a:pt x="140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7"/>
              <p:cNvSpPr/>
              <p:nvPr/>
            </p:nvSpPr>
            <p:spPr>
              <a:xfrm>
                <a:off x="8526568" y="4475356"/>
                <a:ext cx="1228676" cy="222678"/>
              </a:xfrm>
              <a:custGeom>
                <a:avLst/>
                <a:gdLst/>
                <a:ahLst/>
                <a:cxnLst/>
                <a:rect l="l" t="t" r="r" b="b"/>
                <a:pathLst>
                  <a:path w="14004" h="2538" extrusionOk="0">
                    <a:moveTo>
                      <a:pt x="1" y="1"/>
                    </a:moveTo>
                    <a:lnTo>
                      <a:pt x="1" y="2537"/>
                    </a:lnTo>
                    <a:lnTo>
                      <a:pt x="14003" y="2537"/>
                    </a:lnTo>
                    <a:lnTo>
                      <a:pt x="1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7"/>
              <p:cNvSpPr/>
              <p:nvPr/>
            </p:nvSpPr>
            <p:spPr>
              <a:xfrm>
                <a:off x="8359352" y="4697931"/>
                <a:ext cx="1228325" cy="222678"/>
              </a:xfrm>
              <a:custGeom>
                <a:avLst/>
                <a:gdLst/>
                <a:ahLst/>
                <a:cxnLst/>
                <a:rect l="l" t="t" r="r" b="b"/>
                <a:pathLst>
                  <a:path w="14000" h="2538" extrusionOk="0">
                    <a:moveTo>
                      <a:pt x="0" y="0"/>
                    </a:moveTo>
                    <a:lnTo>
                      <a:pt x="0" y="2537"/>
                    </a:lnTo>
                    <a:lnTo>
                      <a:pt x="14000" y="2537"/>
                    </a:lnTo>
                    <a:lnTo>
                      <a:pt x="140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7"/>
              <p:cNvSpPr/>
              <p:nvPr/>
            </p:nvSpPr>
            <p:spPr>
              <a:xfrm>
                <a:off x="8206963" y="4920506"/>
                <a:ext cx="1228413" cy="222678"/>
              </a:xfrm>
              <a:custGeom>
                <a:avLst/>
                <a:gdLst/>
                <a:ahLst/>
                <a:cxnLst/>
                <a:rect l="l" t="t" r="r" b="b"/>
                <a:pathLst>
                  <a:path w="14001" h="2538" extrusionOk="0">
                    <a:moveTo>
                      <a:pt x="1" y="0"/>
                    </a:moveTo>
                    <a:lnTo>
                      <a:pt x="1" y="2537"/>
                    </a:lnTo>
                    <a:lnTo>
                      <a:pt x="14000" y="2537"/>
                    </a:lnTo>
                    <a:lnTo>
                      <a:pt x="140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84" name="Google Shape;18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5" name="Google Shape;185;p7"/>
          <p:cNvSpPr txBox="1">
            <a:spLocks noGrp="1"/>
          </p:cNvSpPr>
          <p:nvPr>
            <p:ph type="body" idx="1"/>
          </p:nvPr>
        </p:nvSpPr>
        <p:spPr>
          <a:xfrm>
            <a:off x="739500" y="1504575"/>
            <a:ext cx="4404300" cy="28671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Montserrat"/>
              <a:buChar char="●"/>
              <a:defRPr sz="1400"/>
            </a:lvl1pPr>
            <a:lvl2pPr marL="914400" lvl="1" indent="-317500" rtl="0">
              <a:lnSpc>
                <a:spcPct val="100000"/>
              </a:lnSpc>
              <a:spcBef>
                <a:spcPts val="1600"/>
              </a:spcBef>
              <a:spcAft>
                <a:spcPts val="0"/>
              </a:spcAft>
              <a:buSzPts val="1400"/>
              <a:buFont typeface="Montserrat"/>
              <a:buChar char="○"/>
              <a:defRPr sz="1400"/>
            </a:lvl2pPr>
            <a:lvl3pPr marL="1371600" lvl="2" indent="-317500" rtl="0">
              <a:spcBef>
                <a:spcPts val="1600"/>
              </a:spcBef>
              <a:spcAft>
                <a:spcPts val="0"/>
              </a:spcAft>
              <a:buSzPts val="1400"/>
              <a:buFont typeface="Montserrat"/>
              <a:buChar char="■"/>
              <a:defRPr sz="1400"/>
            </a:lvl3pPr>
            <a:lvl4pPr marL="1828800" lvl="3" indent="-317500" rtl="0">
              <a:spcBef>
                <a:spcPts val="1600"/>
              </a:spcBef>
              <a:spcAft>
                <a:spcPts val="0"/>
              </a:spcAft>
              <a:buSzPts val="1400"/>
              <a:buFont typeface="Montserrat"/>
              <a:buChar char="●"/>
              <a:defRPr sz="1400"/>
            </a:lvl4pPr>
            <a:lvl5pPr marL="2286000" lvl="4" indent="-317500" rtl="0">
              <a:spcBef>
                <a:spcPts val="1600"/>
              </a:spcBef>
              <a:spcAft>
                <a:spcPts val="0"/>
              </a:spcAft>
              <a:buSzPts val="1400"/>
              <a:buFont typeface="Montserrat"/>
              <a:buChar char="○"/>
              <a:defRPr sz="1400"/>
            </a:lvl5pPr>
            <a:lvl6pPr marL="2743200" lvl="5" indent="-317500" rtl="0">
              <a:spcBef>
                <a:spcPts val="1600"/>
              </a:spcBef>
              <a:spcAft>
                <a:spcPts val="0"/>
              </a:spcAft>
              <a:buSzPts val="1400"/>
              <a:buFont typeface="Montserrat"/>
              <a:buChar char="■"/>
              <a:defRPr sz="1400"/>
            </a:lvl6pPr>
            <a:lvl7pPr marL="3200400" lvl="6" indent="-317500" rtl="0">
              <a:spcBef>
                <a:spcPts val="1600"/>
              </a:spcBef>
              <a:spcAft>
                <a:spcPts val="0"/>
              </a:spcAft>
              <a:buSzPts val="1400"/>
              <a:buFont typeface="Montserrat"/>
              <a:buChar char="●"/>
              <a:defRPr sz="1400"/>
            </a:lvl7pPr>
            <a:lvl8pPr marL="3657600" lvl="7" indent="-317500" rtl="0">
              <a:spcBef>
                <a:spcPts val="1600"/>
              </a:spcBef>
              <a:spcAft>
                <a:spcPts val="0"/>
              </a:spcAft>
              <a:buSzPts val="1400"/>
              <a:buFont typeface="Montserrat"/>
              <a:buChar char="○"/>
              <a:defRPr sz="1400"/>
            </a:lvl8pPr>
            <a:lvl9pPr marL="4114800" lvl="8" indent="-317500" rtl="0">
              <a:spcBef>
                <a:spcPts val="1600"/>
              </a:spcBef>
              <a:spcAft>
                <a:spcPts val="1600"/>
              </a:spcAft>
              <a:buSzPts val="1400"/>
              <a:buFont typeface="Montserrat"/>
              <a:buChar char="■"/>
              <a:defRPr sz="1400"/>
            </a:lvl9pPr>
          </a:lstStyle>
          <a:p>
            <a:endParaRPr/>
          </a:p>
        </p:txBody>
      </p:sp>
      <p:sp>
        <p:nvSpPr>
          <p:cNvPr id="186" name="Google Shape;186;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2">
    <p:bg>
      <p:bgPr>
        <a:solidFill>
          <a:schemeClr val="lt2"/>
        </a:solidFill>
        <a:effectLst/>
      </p:bgPr>
    </p:bg>
    <p:spTree>
      <p:nvGrpSpPr>
        <p:cNvPr id="1" name="Shape 280"/>
        <p:cNvGrpSpPr/>
        <p:nvPr/>
      </p:nvGrpSpPr>
      <p:grpSpPr>
        <a:xfrm>
          <a:off x="0" y="0"/>
          <a:ext cx="0" cy="0"/>
          <a:chOff x="0" y="0"/>
          <a:chExt cx="0" cy="0"/>
        </a:xfrm>
      </p:grpSpPr>
      <p:sp>
        <p:nvSpPr>
          <p:cNvPr id="281" name="Google Shape;281;p13"/>
          <p:cNvSpPr/>
          <p:nvPr/>
        </p:nvSpPr>
        <p:spPr>
          <a:xfrm rot="10800000">
            <a:off x="-511650" y="249575"/>
            <a:ext cx="963600" cy="963600"/>
          </a:xfrm>
          <a:prstGeom prst="pie">
            <a:avLst>
              <a:gd name="adj1" fmla="val 5412766"/>
              <a:gd name="adj2" fmla="val 162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2" name="Google Shape;282;p13"/>
          <p:cNvGrpSpPr/>
          <p:nvPr/>
        </p:nvGrpSpPr>
        <p:grpSpPr>
          <a:xfrm>
            <a:off x="7067110" y="-168202"/>
            <a:ext cx="2162778" cy="5479905"/>
            <a:chOff x="7067110" y="-168202"/>
            <a:chExt cx="2162778" cy="5479905"/>
          </a:xfrm>
        </p:grpSpPr>
        <p:grpSp>
          <p:nvGrpSpPr>
            <p:cNvPr id="283" name="Google Shape;283;p13"/>
            <p:cNvGrpSpPr/>
            <p:nvPr/>
          </p:nvGrpSpPr>
          <p:grpSpPr>
            <a:xfrm>
              <a:off x="7067110" y="-168202"/>
              <a:ext cx="2162778" cy="5479905"/>
              <a:chOff x="7059300" y="-81425"/>
              <a:chExt cx="2162778" cy="5539174"/>
            </a:xfrm>
          </p:grpSpPr>
          <p:sp>
            <p:nvSpPr>
              <p:cNvPr id="284" name="Google Shape;284;p13"/>
              <p:cNvSpPr/>
              <p:nvPr/>
            </p:nvSpPr>
            <p:spPr>
              <a:xfrm>
                <a:off x="7059300" y="-81425"/>
                <a:ext cx="2154600" cy="2560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13"/>
              <p:cNvSpPr/>
              <p:nvPr/>
            </p:nvSpPr>
            <p:spPr>
              <a:xfrm>
                <a:off x="7059311" y="1363475"/>
                <a:ext cx="2146617" cy="3916802"/>
              </a:xfrm>
              <a:custGeom>
                <a:avLst/>
                <a:gdLst/>
                <a:ahLst/>
                <a:cxnLst/>
                <a:rect l="l" t="t" r="r" b="b"/>
                <a:pathLst>
                  <a:path w="24705" h="45079" extrusionOk="0">
                    <a:moveTo>
                      <a:pt x="0" y="0"/>
                    </a:moveTo>
                    <a:lnTo>
                      <a:pt x="0" y="45078"/>
                    </a:lnTo>
                    <a:lnTo>
                      <a:pt x="24704" y="41307"/>
                    </a:lnTo>
                    <a:lnTo>
                      <a:pt x="24704" y="878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13"/>
              <p:cNvSpPr/>
              <p:nvPr/>
            </p:nvSpPr>
            <p:spPr>
              <a:xfrm>
                <a:off x="8084601" y="2469654"/>
                <a:ext cx="1137477" cy="2049155"/>
              </a:xfrm>
              <a:custGeom>
                <a:avLst/>
                <a:gdLst/>
                <a:ahLst/>
                <a:cxnLst/>
                <a:rect l="l" t="t" r="r" b="b"/>
                <a:pathLst>
                  <a:path w="13091" h="23584" extrusionOk="0">
                    <a:moveTo>
                      <a:pt x="5484" y="1"/>
                    </a:moveTo>
                    <a:cubicBezTo>
                      <a:pt x="3555" y="1"/>
                      <a:pt x="1570" y="1129"/>
                      <a:pt x="0" y="2875"/>
                    </a:cubicBezTo>
                    <a:cubicBezTo>
                      <a:pt x="2495" y="4117"/>
                      <a:pt x="5519" y="7936"/>
                      <a:pt x="5362" y="10622"/>
                    </a:cubicBezTo>
                    <a:lnTo>
                      <a:pt x="5362" y="23583"/>
                    </a:lnTo>
                    <a:lnTo>
                      <a:pt x="12904" y="23010"/>
                    </a:lnTo>
                    <a:lnTo>
                      <a:pt x="12904" y="8182"/>
                    </a:lnTo>
                    <a:cubicBezTo>
                      <a:pt x="13090" y="4986"/>
                      <a:pt x="8780" y="192"/>
                      <a:pt x="6209" y="24"/>
                    </a:cubicBezTo>
                    <a:lnTo>
                      <a:pt x="5963" y="24"/>
                    </a:lnTo>
                    <a:cubicBezTo>
                      <a:pt x="5804" y="9"/>
                      <a:pt x="5644" y="1"/>
                      <a:pt x="54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13"/>
              <p:cNvSpPr/>
              <p:nvPr/>
            </p:nvSpPr>
            <p:spPr>
              <a:xfrm>
                <a:off x="7790134" y="2719198"/>
                <a:ext cx="774016" cy="1857307"/>
              </a:xfrm>
              <a:custGeom>
                <a:avLst/>
                <a:gdLst/>
                <a:ahLst/>
                <a:cxnLst/>
                <a:rect l="l" t="t" r="r" b="b"/>
                <a:pathLst>
                  <a:path w="8908" h="21376" extrusionOk="0">
                    <a:moveTo>
                      <a:pt x="3389" y="0"/>
                    </a:moveTo>
                    <a:cubicBezTo>
                      <a:pt x="1907" y="1648"/>
                      <a:pt x="792" y="3845"/>
                      <a:pt x="434" y="6165"/>
                    </a:cubicBezTo>
                    <a:lnTo>
                      <a:pt x="0" y="21376"/>
                    </a:lnTo>
                    <a:lnTo>
                      <a:pt x="0" y="21376"/>
                    </a:lnTo>
                    <a:lnTo>
                      <a:pt x="8751" y="20711"/>
                    </a:lnTo>
                    <a:lnTo>
                      <a:pt x="8751" y="7750"/>
                    </a:lnTo>
                    <a:cubicBezTo>
                      <a:pt x="8908" y="5064"/>
                      <a:pt x="5884" y="1245"/>
                      <a:pt x="3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13"/>
              <p:cNvSpPr/>
              <p:nvPr/>
            </p:nvSpPr>
            <p:spPr>
              <a:xfrm>
                <a:off x="7793958" y="2868733"/>
                <a:ext cx="448439" cy="1573706"/>
              </a:xfrm>
              <a:custGeom>
                <a:avLst/>
                <a:gdLst/>
                <a:ahLst/>
                <a:cxnLst/>
                <a:rect l="l" t="t" r="r" b="b"/>
                <a:pathLst>
                  <a:path w="5161" h="18112" extrusionOk="0">
                    <a:moveTo>
                      <a:pt x="2061" y="0"/>
                    </a:moveTo>
                    <a:cubicBezTo>
                      <a:pt x="1400" y="1065"/>
                      <a:pt x="905" y="2221"/>
                      <a:pt x="597" y="3434"/>
                    </a:cubicBezTo>
                    <a:cubicBezTo>
                      <a:pt x="510" y="3766"/>
                      <a:pt x="442" y="4104"/>
                      <a:pt x="390" y="4441"/>
                    </a:cubicBezTo>
                    <a:lnTo>
                      <a:pt x="0" y="18111"/>
                    </a:lnTo>
                    <a:lnTo>
                      <a:pt x="5160" y="17693"/>
                    </a:lnTo>
                    <a:lnTo>
                      <a:pt x="5160" y="557"/>
                    </a:lnTo>
                    <a:lnTo>
                      <a:pt x="20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13"/>
              <p:cNvSpPr/>
              <p:nvPr/>
            </p:nvSpPr>
            <p:spPr>
              <a:xfrm>
                <a:off x="7790134" y="4383028"/>
                <a:ext cx="1416220" cy="295504"/>
              </a:xfrm>
              <a:custGeom>
                <a:avLst/>
                <a:gdLst/>
                <a:ahLst/>
                <a:cxnLst/>
                <a:rect l="l" t="t" r="r" b="b"/>
                <a:pathLst>
                  <a:path w="16299" h="3401" extrusionOk="0">
                    <a:moveTo>
                      <a:pt x="8751" y="1"/>
                    </a:moveTo>
                    <a:lnTo>
                      <a:pt x="44" y="683"/>
                    </a:lnTo>
                    <a:lnTo>
                      <a:pt x="0" y="2227"/>
                    </a:lnTo>
                    <a:lnTo>
                      <a:pt x="9277" y="3401"/>
                    </a:lnTo>
                    <a:lnTo>
                      <a:pt x="16299" y="2567"/>
                    </a:lnTo>
                    <a:lnTo>
                      <a:pt x="16299" y="527"/>
                    </a:lnTo>
                    <a:lnTo>
                      <a:pt x="87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13"/>
              <p:cNvSpPr/>
              <p:nvPr/>
            </p:nvSpPr>
            <p:spPr>
              <a:xfrm>
                <a:off x="8125265" y="4605985"/>
                <a:ext cx="1081085" cy="851758"/>
              </a:xfrm>
              <a:custGeom>
                <a:avLst/>
                <a:gdLst/>
                <a:ahLst/>
                <a:cxnLst/>
                <a:rect l="l" t="t" r="r" b="b"/>
                <a:pathLst>
                  <a:path w="12442" h="9803" extrusionOk="0">
                    <a:moveTo>
                      <a:pt x="12442" y="1"/>
                    </a:moveTo>
                    <a:lnTo>
                      <a:pt x="5333" y="835"/>
                    </a:lnTo>
                    <a:lnTo>
                      <a:pt x="5333" y="2707"/>
                    </a:lnTo>
                    <a:lnTo>
                      <a:pt x="3686" y="2938"/>
                    </a:lnTo>
                    <a:lnTo>
                      <a:pt x="3686" y="5001"/>
                    </a:lnTo>
                    <a:lnTo>
                      <a:pt x="1902" y="5234"/>
                    </a:lnTo>
                    <a:lnTo>
                      <a:pt x="1902" y="7412"/>
                    </a:lnTo>
                    <a:lnTo>
                      <a:pt x="1" y="7760"/>
                    </a:lnTo>
                    <a:lnTo>
                      <a:pt x="1" y="9803"/>
                    </a:lnTo>
                    <a:lnTo>
                      <a:pt x="12442" y="6463"/>
                    </a:lnTo>
                    <a:lnTo>
                      <a:pt x="124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13"/>
              <p:cNvSpPr/>
              <p:nvPr/>
            </p:nvSpPr>
            <p:spPr>
              <a:xfrm>
                <a:off x="7790134" y="4576443"/>
                <a:ext cx="798606" cy="264833"/>
              </a:xfrm>
              <a:custGeom>
                <a:avLst/>
                <a:gdLst/>
                <a:ahLst/>
                <a:cxnLst/>
                <a:rect l="l" t="t" r="r" b="b"/>
                <a:pathLst>
                  <a:path w="9191" h="3048" extrusionOk="0">
                    <a:moveTo>
                      <a:pt x="0" y="1"/>
                    </a:moveTo>
                    <a:lnTo>
                      <a:pt x="0" y="1538"/>
                    </a:lnTo>
                    <a:lnTo>
                      <a:pt x="9190" y="3047"/>
                    </a:lnTo>
                    <a:lnTo>
                      <a:pt x="9190" y="117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13"/>
              <p:cNvSpPr/>
              <p:nvPr/>
            </p:nvSpPr>
            <p:spPr>
              <a:xfrm>
                <a:off x="7622612" y="4710077"/>
                <a:ext cx="966130" cy="151184"/>
              </a:xfrm>
              <a:custGeom>
                <a:avLst/>
                <a:gdLst/>
                <a:ahLst/>
                <a:cxnLst/>
                <a:rect l="l" t="t" r="r" b="b"/>
                <a:pathLst>
                  <a:path w="11119" h="1740" extrusionOk="0">
                    <a:moveTo>
                      <a:pt x="1928" y="0"/>
                    </a:moveTo>
                    <a:lnTo>
                      <a:pt x="1" y="372"/>
                    </a:lnTo>
                    <a:lnTo>
                      <a:pt x="9471" y="1740"/>
                    </a:lnTo>
                    <a:lnTo>
                      <a:pt x="11118" y="1509"/>
                    </a:lnTo>
                    <a:lnTo>
                      <a:pt x="19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13"/>
              <p:cNvSpPr/>
              <p:nvPr/>
            </p:nvSpPr>
            <p:spPr>
              <a:xfrm>
                <a:off x="7622612" y="4742313"/>
                <a:ext cx="822935" cy="298198"/>
              </a:xfrm>
              <a:custGeom>
                <a:avLst/>
                <a:gdLst/>
                <a:ahLst/>
                <a:cxnLst/>
                <a:rect l="l" t="t" r="r" b="b"/>
                <a:pathLst>
                  <a:path w="9471" h="3432" extrusionOk="0">
                    <a:moveTo>
                      <a:pt x="1" y="1"/>
                    </a:moveTo>
                    <a:lnTo>
                      <a:pt x="1" y="1821"/>
                    </a:lnTo>
                    <a:lnTo>
                      <a:pt x="9471" y="3432"/>
                    </a:lnTo>
                    <a:lnTo>
                      <a:pt x="9471" y="136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13"/>
              <p:cNvSpPr/>
              <p:nvPr/>
            </p:nvSpPr>
            <p:spPr>
              <a:xfrm>
                <a:off x="7473337" y="4900450"/>
                <a:ext cx="972212" cy="160307"/>
              </a:xfrm>
              <a:custGeom>
                <a:avLst/>
                <a:gdLst/>
                <a:ahLst/>
                <a:cxnLst/>
                <a:rect l="l" t="t" r="r" b="b"/>
                <a:pathLst>
                  <a:path w="11189" h="1845" extrusionOk="0">
                    <a:moveTo>
                      <a:pt x="1719" y="1"/>
                    </a:moveTo>
                    <a:lnTo>
                      <a:pt x="0" y="291"/>
                    </a:lnTo>
                    <a:lnTo>
                      <a:pt x="9405" y="1845"/>
                    </a:lnTo>
                    <a:lnTo>
                      <a:pt x="11189" y="1612"/>
                    </a:lnTo>
                    <a:lnTo>
                      <a:pt x="1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13"/>
              <p:cNvSpPr/>
              <p:nvPr/>
            </p:nvSpPr>
            <p:spPr>
              <a:xfrm>
                <a:off x="7473337" y="4925735"/>
                <a:ext cx="817200" cy="324351"/>
              </a:xfrm>
              <a:custGeom>
                <a:avLst/>
                <a:gdLst/>
                <a:ahLst/>
                <a:cxnLst/>
                <a:rect l="l" t="t" r="r" b="b"/>
                <a:pathLst>
                  <a:path w="9405" h="3733" extrusionOk="0">
                    <a:moveTo>
                      <a:pt x="0" y="0"/>
                    </a:moveTo>
                    <a:lnTo>
                      <a:pt x="0" y="1692"/>
                    </a:lnTo>
                    <a:lnTo>
                      <a:pt x="9405" y="3732"/>
                    </a:lnTo>
                    <a:lnTo>
                      <a:pt x="9405" y="1554"/>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 name="Google Shape;296;p13"/>
              <p:cNvSpPr/>
              <p:nvPr/>
            </p:nvSpPr>
            <p:spPr>
              <a:xfrm>
                <a:off x="7307205" y="5072750"/>
                <a:ext cx="983334" cy="207574"/>
              </a:xfrm>
              <a:custGeom>
                <a:avLst/>
                <a:gdLst/>
                <a:ahLst/>
                <a:cxnLst/>
                <a:rect l="l" t="t" r="r" b="b"/>
                <a:pathLst>
                  <a:path w="11317" h="2389" extrusionOk="0">
                    <a:moveTo>
                      <a:pt x="1912" y="0"/>
                    </a:moveTo>
                    <a:lnTo>
                      <a:pt x="1" y="314"/>
                    </a:lnTo>
                    <a:lnTo>
                      <a:pt x="9416" y="2388"/>
                    </a:lnTo>
                    <a:lnTo>
                      <a:pt x="11317" y="2040"/>
                    </a:lnTo>
                    <a:lnTo>
                      <a:pt x="1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13"/>
              <p:cNvSpPr/>
              <p:nvPr/>
            </p:nvSpPr>
            <p:spPr>
              <a:xfrm>
                <a:off x="7307205" y="5100034"/>
                <a:ext cx="818156" cy="357716"/>
              </a:xfrm>
              <a:custGeom>
                <a:avLst/>
                <a:gdLst/>
                <a:ahLst/>
                <a:cxnLst/>
                <a:rect l="l" t="t" r="r" b="b"/>
                <a:pathLst>
                  <a:path w="9416" h="4117" extrusionOk="0">
                    <a:moveTo>
                      <a:pt x="1" y="0"/>
                    </a:moveTo>
                    <a:lnTo>
                      <a:pt x="1" y="1726"/>
                    </a:lnTo>
                    <a:lnTo>
                      <a:pt x="9416" y="4117"/>
                    </a:lnTo>
                    <a:lnTo>
                      <a:pt x="9416" y="207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13"/>
              <p:cNvSpPr/>
              <p:nvPr/>
            </p:nvSpPr>
            <p:spPr>
              <a:xfrm>
                <a:off x="7793958" y="2917130"/>
                <a:ext cx="448439" cy="1525310"/>
              </a:xfrm>
              <a:custGeom>
                <a:avLst/>
                <a:gdLst/>
                <a:ahLst/>
                <a:cxnLst/>
                <a:rect l="l" t="t" r="r" b="b"/>
                <a:pathLst>
                  <a:path w="5161" h="17555" extrusionOk="0">
                    <a:moveTo>
                      <a:pt x="5160" y="0"/>
                    </a:moveTo>
                    <a:lnTo>
                      <a:pt x="597" y="2877"/>
                    </a:lnTo>
                    <a:cubicBezTo>
                      <a:pt x="510" y="3209"/>
                      <a:pt x="442" y="3547"/>
                      <a:pt x="390" y="3884"/>
                    </a:cubicBezTo>
                    <a:lnTo>
                      <a:pt x="0" y="17554"/>
                    </a:lnTo>
                    <a:lnTo>
                      <a:pt x="5160" y="17136"/>
                    </a:lnTo>
                    <a:lnTo>
                      <a:pt x="5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9" name="Google Shape;299;p13"/>
            <p:cNvSpPr/>
            <p:nvPr/>
          </p:nvSpPr>
          <p:spPr>
            <a:xfrm>
              <a:off x="8767775" y="4835025"/>
              <a:ext cx="414300" cy="31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0" name="Google Shape;300;p13"/>
          <p:cNvGrpSpPr/>
          <p:nvPr/>
        </p:nvGrpSpPr>
        <p:grpSpPr>
          <a:xfrm>
            <a:off x="5630250" y="-96650"/>
            <a:ext cx="3513746" cy="1422708"/>
            <a:chOff x="5630250" y="-96650"/>
            <a:chExt cx="3513746" cy="1422708"/>
          </a:xfrm>
        </p:grpSpPr>
        <p:sp>
          <p:nvSpPr>
            <p:cNvPr id="301" name="Google Shape;301;p13"/>
            <p:cNvSpPr/>
            <p:nvPr/>
          </p:nvSpPr>
          <p:spPr>
            <a:xfrm>
              <a:off x="7060584" y="-96650"/>
              <a:ext cx="2083412" cy="1422708"/>
            </a:xfrm>
            <a:custGeom>
              <a:avLst/>
              <a:gdLst/>
              <a:ahLst/>
              <a:cxnLst/>
              <a:rect l="l" t="t" r="r" b="b"/>
              <a:pathLst>
                <a:path w="24145" h="16488" extrusionOk="0">
                  <a:moveTo>
                    <a:pt x="19866" y="1"/>
                  </a:moveTo>
                  <a:lnTo>
                    <a:pt x="19866" y="6"/>
                  </a:lnTo>
                  <a:lnTo>
                    <a:pt x="0" y="14827"/>
                  </a:lnTo>
                  <a:lnTo>
                    <a:pt x="4407" y="16488"/>
                  </a:lnTo>
                  <a:lnTo>
                    <a:pt x="24145" y="5435"/>
                  </a:lnTo>
                  <a:lnTo>
                    <a:pt x="241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13"/>
            <p:cNvSpPr/>
            <p:nvPr/>
          </p:nvSpPr>
          <p:spPr>
            <a:xfrm>
              <a:off x="7060584" y="-96650"/>
              <a:ext cx="1714274" cy="1279385"/>
            </a:xfrm>
            <a:custGeom>
              <a:avLst/>
              <a:gdLst/>
              <a:ahLst/>
              <a:cxnLst/>
              <a:rect l="l" t="t" r="r" b="b"/>
              <a:pathLst>
                <a:path w="19867" h="14827" extrusionOk="0">
                  <a:moveTo>
                    <a:pt x="12457" y="1"/>
                  </a:moveTo>
                  <a:lnTo>
                    <a:pt x="12457" y="6"/>
                  </a:lnTo>
                  <a:lnTo>
                    <a:pt x="0" y="10292"/>
                  </a:lnTo>
                  <a:lnTo>
                    <a:pt x="0" y="14827"/>
                  </a:lnTo>
                  <a:lnTo>
                    <a:pt x="19866" y="6"/>
                  </a:lnTo>
                  <a:lnTo>
                    <a:pt x="19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13"/>
            <p:cNvSpPr/>
            <p:nvPr/>
          </p:nvSpPr>
          <p:spPr>
            <a:xfrm>
              <a:off x="8339912" y="318832"/>
              <a:ext cx="195527" cy="140476"/>
            </a:xfrm>
            <a:custGeom>
              <a:avLst/>
              <a:gdLst/>
              <a:ahLst/>
              <a:cxnLst/>
              <a:rect l="l" t="t" r="r" b="b"/>
              <a:pathLst>
                <a:path w="2266" h="1628" extrusionOk="0">
                  <a:moveTo>
                    <a:pt x="1663" y="0"/>
                  </a:moveTo>
                  <a:cubicBezTo>
                    <a:pt x="1410" y="0"/>
                    <a:pt x="1092" y="106"/>
                    <a:pt x="793" y="312"/>
                  </a:cubicBezTo>
                  <a:cubicBezTo>
                    <a:pt x="273" y="665"/>
                    <a:pt x="1" y="1175"/>
                    <a:pt x="189" y="1452"/>
                  </a:cubicBezTo>
                  <a:cubicBezTo>
                    <a:pt x="268" y="1570"/>
                    <a:pt x="417" y="1627"/>
                    <a:pt x="602" y="1627"/>
                  </a:cubicBezTo>
                  <a:cubicBezTo>
                    <a:pt x="854" y="1627"/>
                    <a:pt x="1174" y="1520"/>
                    <a:pt x="1473" y="1316"/>
                  </a:cubicBezTo>
                  <a:cubicBezTo>
                    <a:pt x="1993" y="960"/>
                    <a:pt x="2265" y="450"/>
                    <a:pt x="2077" y="173"/>
                  </a:cubicBezTo>
                  <a:cubicBezTo>
                    <a:pt x="1996" y="57"/>
                    <a:pt x="1847" y="0"/>
                    <a:pt x="1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13"/>
            <p:cNvSpPr/>
            <p:nvPr/>
          </p:nvSpPr>
          <p:spPr>
            <a:xfrm>
              <a:off x="5630250" y="-96650"/>
              <a:ext cx="2505271" cy="888071"/>
            </a:xfrm>
            <a:custGeom>
              <a:avLst/>
              <a:gdLst/>
              <a:ahLst/>
              <a:cxnLst/>
              <a:rect l="l" t="t" r="r" b="b"/>
              <a:pathLst>
                <a:path w="29034" h="10292" extrusionOk="0">
                  <a:moveTo>
                    <a:pt x="1" y="1"/>
                  </a:moveTo>
                  <a:lnTo>
                    <a:pt x="1" y="966"/>
                  </a:lnTo>
                  <a:lnTo>
                    <a:pt x="16576" y="10292"/>
                  </a:lnTo>
                  <a:lnTo>
                    <a:pt x="29033" y="6"/>
                  </a:lnTo>
                  <a:lnTo>
                    <a:pt x="290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13"/>
            <p:cNvSpPr/>
            <p:nvPr/>
          </p:nvSpPr>
          <p:spPr>
            <a:xfrm>
              <a:off x="7625177" y="803605"/>
              <a:ext cx="195355" cy="140390"/>
            </a:xfrm>
            <a:custGeom>
              <a:avLst/>
              <a:gdLst/>
              <a:ahLst/>
              <a:cxnLst/>
              <a:rect l="l" t="t" r="r" b="b"/>
              <a:pathLst>
                <a:path w="2264" h="1627" extrusionOk="0">
                  <a:moveTo>
                    <a:pt x="1664" y="1"/>
                  </a:moveTo>
                  <a:cubicBezTo>
                    <a:pt x="1412" y="1"/>
                    <a:pt x="1092" y="107"/>
                    <a:pt x="791" y="311"/>
                  </a:cubicBezTo>
                  <a:cubicBezTo>
                    <a:pt x="273" y="664"/>
                    <a:pt x="1" y="1174"/>
                    <a:pt x="189" y="1454"/>
                  </a:cubicBezTo>
                  <a:cubicBezTo>
                    <a:pt x="268" y="1571"/>
                    <a:pt x="416" y="1627"/>
                    <a:pt x="598" y="1627"/>
                  </a:cubicBezTo>
                  <a:cubicBezTo>
                    <a:pt x="852" y="1627"/>
                    <a:pt x="1173" y="1519"/>
                    <a:pt x="1473" y="1316"/>
                  </a:cubicBezTo>
                  <a:cubicBezTo>
                    <a:pt x="1994" y="963"/>
                    <a:pt x="2263" y="453"/>
                    <a:pt x="2075" y="173"/>
                  </a:cubicBezTo>
                  <a:cubicBezTo>
                    <a:pt x="1996" y="57"/>
                    <a:pt x="1848" y="1"/>
                    <a:pt x="1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06" name="Google Shape;306;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7" name="Google Shape;307;p13"/>
          <p:cNvSpPr txBox="1">
            <a:spLocks noGrp="1"/>
          </p:cNvSpPr>
          <p:nvPr>
            <p:ph type="title" hasCustomPrompt="1"/>
          </p:nvPr>
        </p:nvSpPr>
        <p:spPr>
          <a:xfrm>
            <a:off x="516775" y="1718000"/>
            <a:ext cx="855600" cy="7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solidFill>
                  <a:schemeClr val="dk1"/>
                </a:solidFill>
                <a:latin typeface="Bai Jamjuree"/>
                <a:ea typeface="Bai Jamjuree"/>
                <a:cs typeface="Bai Jamjuree"/>
                <a:sym typeface="Bai Jamjure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3"/>
          <p:cNvSpPr txBox="1">
            <a:spLocks noGrp="1"/>
          </p:cNvSpPr>
          <p:nvPr>
            <p:ph type="subTitle" idx="1"/>
          </p:nvPr>
        </p:nvSpPr>
        <p:spPr>
          <a:xfrm>
            <a:off x="1409425" y="2124735"/>
            <a:ext cx="2285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9" name="Google Shape;309;p13"/>
          <p:cNvSpPr txBox="1">
            <a:spLocks noGrp="1"/>
          </p:cNvSpPr>
          <p:nvPr>
            <p:ph type="title" idx="2" hasCustomPrompt="1"/>
          </p:nvPr>
        </p:nvSpPr>
        <p:spPr>
          <a:xfrm>
            <a:off x="3868654" y="1718000"/>
            <a:ext cx="855600" cy="70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b="1">
                <a:solidFill>
                  <a:schemeClr val="dk1"/>
                </a:solidFill>
                <a:latin typeface="Bai Jamjuree"/>
                <a:ea typeface="Bai Jamjuree"/>
                <a:cs typeface="Bai Jamjuree"/>
                <a:sym typeface="Bai Jamjure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0" name="Google Shape;310;p13"/>
          <p:cNvSpPr txBox="1">
            <a:spLocks noGrp="1"/>
          </p:cNvSpPr>
          <p:nvPr>
            <p:ph type="subTitle" idx="3"/>
          </p:nvPr>
        </p:nvSpPr>
        <p:spPr>
          <a:xfrm>
            <a:off x="4754561" y="2124735"/>
            <a:ext cx="2285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13"/>
          <p:cNvSpPr txBox="1">
            <a:spLocks noGrp="1"/>
          </p:cNvSpPr>
          <p:nvPr>
            <p:ph type="title" idx="4" hasCustomPrompt="1"/>
          </p:nvPr>
        </p:nvSpPr>
        <p:spPr>
          <a:xfrm>
            <a:off x="516775" y="3677000"/>
            <a:ext cx="855600" cy="70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b="1">
                <a:solidFill>
                  <a:schemeClr val="dk1"/>
                </a:solidFill>
                <a:latin typeface="Bai Jamjuree"/>
                <a:ea typeface="Bai Jamjuree"/>
                <a:cs typeface="Bai Jamjuree"/>
                <a:sym typeface="Bai Jamjure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2" name="Google Shape;312;p13"/>
          <p:cNvSpPr txBox="1">
            <a:spLocks noGrp="1"/>
          </p:cNvSpPr>
          <p:nvPr>
            <p:ph type="subTitle" idx="5"/>
          </p:nvPr>
        </p:nvSpPr>
        <p:spPr>
          <a:xfrm>
            <a:off x="1409425" y="4079075"/>
            <a:ext cx="2285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3" name="Google Shape;313;p13"/>
          <p:cNvSpPr txBox="1">
            <a:spLocks noGrp="1"/>
          </p:cNvSpPr>
          <p:nvPr>
            <p:ph type="title" idx="6" hasCustomPrompt="1"/>
          </p:nvPr>
        </p:nvSpPr>
        <p:spPr>
          <a:xfrm>
            <a:off x="3868654" y="3677000"/>
            <a:ext cx="855600" cy="70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b="1">
                <a:solidFill>
                  <a:schemeClr val="dk1"/>
                </a:solidFill>
                <a:latin typeface="Bai Jamjuree"/>
                <a:ea typeface="Bai Jamjuree"/>
                <a:cs typeface="Bai Jamjuree"/>
                <a:sym typeface="Bai Jamjure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4" name="Google Shape;314;p13"/>
          <p:cNvSpPr txBox="1">
            <a:spLocks noGrp="1"/>
          </p:cNvSpPr>
          <p:nvPr>
            <p:ph type="subTitle" idx="7"/>
          </p:nvPr>
        </p:nvSpPr>
        <p:spPr>
          <a:xfrm>
            <a:off x="4754561" y="4079075"/>
            <a:ext cx="2285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5" name="Google Shape;315;p13"/>
          <p:cNvSpPr txBox="1">
            <a:spLocks noGrp="1"/>
          </p:cNvSpPr>
          <p:nvPr>
            <p:ph type="subTitle" idx="8"/>
          </p:nvPr>
        </p:nvSpPr>
        <p:spPr>
          <a:xfrm>
            <a:off x="1409425" y="1449675"/>
            <a:ext cx="2285100" cy="77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1"/>
                </a:solidFill>
                <a:latin typeface="Bai Jamjuree"/>
                <a:ea typeface="Bai Jamjuree"/>
                <a:cs typeface="Bai Jamjuree"/>
                <a:sym typeface="Bai Jamjure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6" name="Google Shape;316;p13"/>
          <p:cNvSpPr txBox="1">
            <a:spLocks noGrp="1"/>
          </p:cNvSpPr>
          <p:nvPr>
            <p:ph type="subTitle" idx="9"/>
          </p:nvPr>
        </p:nvSpPr>
        <p:spPr>
          <a:xfrm>
            <a:off x="4754564" y="1449675"/>
            <a:ext cx="2285100" cy="77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1"/>
                </a:solidFill>
                <a:latin typeface="Bai Jamjuree"/>
                <a:ea typeface="Bai Jamjuree"/>
                <a:cs typeface="Bai Jamjuree"/>
                <a:sym typeface="Bai Jamjure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7" name="Google Shape;317;p13"/>
          <p:cNvSpPr txBox="1">
            <a:spLocks noGrp="1"/>
          </p:cNvSpPr>
          <p:nvPr>
            <p:ph type="subTitle" idx="13"/>
          </p:nvPr>
        </p:nvSpPr>
        <p:spPr>
          <a:xfrm>
            <a:off x="1409425" y="3408202"/>
            <a:ext cx="2285100" cy="77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1"/>
                </a:solidFill>
                <a:latin typeface="Bai Jamjuree"/>
                <a:ea typeface="Bai Jamjuree"/>
                <a:cs typeface="Bai Jamjuree"/>
                <a:sym typeface="Bai Jamjure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8" name="Google Shape;318;p13"/>
          <p:cNvSpPr txBox="1">
            <a:spLocks noGrp="1"/>
          </p:cNvSpPr>
          <p:nvPr>
            <p:ph type="subTitle" idx="14"/>
          </p:nvPr>
        </p:nvSpPr>
        <p:spPr>
          <a:xfrm>
            <a:off x="4754564" y="3408202"/>
            <a:ext cx="2285100" cy="770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1"/>
                </a:solidFill>
                <a:latin typeface="Bai Jamjuree"/>
                <a:ea typeface="Bai Jamjuree"/>
                <a:cs typeface="Bai Jamjuree"/>
                <a:sym typeface="Bai Jamjure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9" name="Google Shape;319;p13"/>
          <p:cNvSpPr txBox="1">
            <a:spLocks noGrp="1"/>
          </p:cNvSpPr>
          <p:nvPr>
            <p:ph type="title" idx="15"/>
          </p:nvPr>
        </p:nvSpPr>
        <p:spPr>
          <a:xfrm>
            <a:off x="720000" y="45109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3_2_1">
    <p:bg>
      <p:bgPr>
        <a:solidFill>
          <a:schemeClr val="lt2"/>
        </a:solidFill>
        <a:effectLst/>
      </p:bgPr>
    </p:bg>
    <p:spTree>
      <p:nvGrpSpPr>
        <p:cNvPr id="1" name="Shape 374"/>
        <p:cNvGrpSpPr/>
        <p:nvPr/>
      </p:nvGrpSpPr>
      <p:grpSpPr>
        <a:xfrm>
          <a:off x="0" y="0"/>
          <a:ext cx="0" cy="0"/>
          <a:chOff x="0" y="0"/>
          <a:chExt cx="0" cy="0"/>
        </a:xfrm>
      </p:grpSpPr>
      <p:grpSp>
        <p:nvGrpSpPr>
          <p:cNvPr id="375" name="Google Shape;375;p15"/>
          <p:cNvGrpSpPr/>
          <p:nvPr/>
        </p:nvGrpSpPr>
        <p:grpSpPr>
          <a:xfrm>
            <a:off x="-150547" y="-351301"/>
            <a:ext cx="1580912" cy="5559711"/>
            <a:chOff x="-150550" y="-1288726"/>
            <a:chExt cx="1847507" cy="6497266"/>
          </a:xfrm>
        </p:grpSpPr>
        <p:sp>
          <p:nvSpPr>
            <p:cNvPr id="376" name="Google Shape;376;p15"/>
            <p:cNvSpPr/>
            <p:nvPr/>
          </p:nvSpPr>
          <p:spPr>
            <a:xfrm>
              <a:off x="-150550" y="930001"/>
              <a:ext cx="766015" cy="3749455"/>
            </a:xfrm>
            <a:custGeom>
              <a:avLst/>
              <a:gdLst/>
              <a:ahLst/>
              <a:cxnLst/>
              <a:rect l="l" t="t" r="r" b="b"/>
              <a:pathLst>
                <a:path w="14098" h="43305" extrusionOk="0">
                  <a:moveTo>
                    <a:pt x="1" y="0"/>
                  </a:moveTo>
                  <a:lnTo>
                    <a:pt x="1" y="43305"/>
                  </a:lnTo>
                  <a:lnTo>
                    <a:pt x="14097" y="43305"/>
                  </a:lnTo>
                  <a:lnTo>
                    <a:pt x="14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15"/>
            <p:cNvSpPr/>
            <p:nvPr/>
          </p:nvSpPr>
          <p:spPr>
            <a:xfrm>
              <a:off x="-2950" y="1203800"/>
              <a:ext cx="418748" cy="2207369"/>
            </a:xfrm>
            <a:custGeom>
              <a:avLst/>
              <a:gdLst/>
              <a:ahLst/>
              <a:cxnLst/>
              <a:rect l="l" t="t" r="r" b="b"/>
              <a:pathLst>
                <a:path w="4400" h="22642" extrusionOk="0">
                  <a:moveTo>
                    <a:pt x="4400" y="1"/>
                  </a:moveTo>
                  <a:lnTo>
                    <a:pt x="1" y="1481"/>
                  </a:lnTo>
                  <a:lnTo>
                    <a:pt x="1" y="22642"/>
                  </a:lnTo>
                  <a:lnTo>
                    <a:pt x="4400" y="22642"/>
                  </a:lnTo>
                  <a:lnTo>
                    <a:pt x="44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5"/>
            <p:cNvSpPr/>
            <p:nvPr/>
          </p:nvSpPr>
          <p:spPr>
            <a:xfrm>
              <a:off x="-2946" y="1203795"/>
              <a:ext cx="418737" cy="140943"/>
            </a:xfrm>
            <a:custGeom>
              <a:avLst/>
              <a:gdLst/>
              <a:ahLst/>
              <a:cxnLst/>
              <a:rect l="l" t="t" r="r" b="b"/>
              <a:pathLst>
                <a:path w="4400" h="1481" extrusionOk="0">
                  <a:moveTo>
                    <a:pt x="4400" y="1"/>
                  </a:moveTo>
                  <a:lnTo>
                    <a:pt x="1" y="1481"/>
                  </a:lnTo>
                  <a:lnTo>
                    <a:pt x="4400" y="1481"/>
                  </a:lnTo>
                  <a:lnTo>
                    <a:pt x="4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15"/>
            <p:cNvSpPr/>
            <p:nvPr/>
          </p:nvSpPr>
          <p:spPr>
            <a:xfrm>
              <a:off x="-2946" y="3320884"/>
              <a:ext cx="418737" cy="236015"/>
            </a:xfrm>
            <a:custGeom>
              <a:avLst/>
              <a:gdLst/>
              <a:ahLst/>
              <a:cxnLst/>
              <a:rect l="l" t="t" r="r" b="b"/>
              <a:pathLst>
                <a:path w="4400" h="2480" extrusionOk="0">
                  <a:moveTo>
                    <a:pt x="1" y="1"/>
                  </a:moveTo>
                  <a:lnTo>
                    <a:pt x="1" y="2085"/>
                  </a:lnTo>
                  <a:lnTo>
                    <a:pt x="4400" y="2480"/>
                  </a:lnTo>
                  <a:lnTo>
                    <a:pt x="4400" y="396"/>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15"/>
            <p:cNvSpPr/>
            <p:nvPr/>
          </p:nvSpPr>
          <p:spPr>
            <a:xfrm>
              <a:off x="-82126" y="3521972"/>
              <a:ext cx="497916" cy="34926"/>
            </a:xfrm>
            <a:custGeom>
              <a:avLst/>
              <a:gdLst/>
              <a:ahLst/>
              <a:cxnLst/>
              <a:rect l="l" t="t" r="r" b="b"/>
              <a:pathLst>
                <a:path w="5232" h="367" extrusionOk="0">
                  <a:moveTo>
                    <a:pt x="1" y="1"/>
                  </a:moveTo>
                  <a:lnTo>
                    <a:pt x="1" y="367"/>
                  </a:lnTo>
                  <a:lnTo>
                    <a:pt x="5232" y="367"/>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15"/>
            <p:cNvSpPr/>
            <p:nvPr/>
          </p:nvSpPr>
          <p:spPr>
            <a:xfrm>
              <a:off x="-82126" y="3788345"/>
              <a:ext cx="740879" cy="196711"/>
            </a:xfrm>
            <a:custGeom>
              <a:avLst/>
              <a:gdLst/>
              <a:ahLst/>
              <a:cxnLst/>
              <a:rect l="l" t="t" r="r" b="b"/>
              <a:pathLst>
                <a:path w="7785" h="2067" extrusionOk="0">
                  <a:moveTo>
                    <a:pt x="1" y="0"/>
                  </a:moveTo>
                  <a:lnTo>
                    <a:pt x="1" y="2066"/>
                  </a:lnTo>
                  <a:lnTo>
                    <a:pt x="7784" y="2066"/>
                  </a:lnTo>
                  <a:lnTo>
                    <a:pt x="77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15"/>
            <p:cNvSpPr/>
            <p:nvPr/>
          </p:nvSpPr>
          <p:spPr>
            <a:xfrm>
              <a:off x="-82126" y="4020077"/>
              <a:ext cx="983746" cy="196426"/>
            </a:xfrm>
            <a:custGeom>
              <a:avLst/>
              <a:gdLst/>
              <a:ahLst/>
              <a:cxnLst/>
              <a:rect l="l" t="t" r="r" b="b"/>
              <a:pathLst>
                <a:path w="10337" h="2064" extrusionOk="0">
                  <a:moveTo>
                    <a:pt x="1" y="0"/>
                  </a:moveTo>
                  <a:lnTo>
                    <a:pt x="1" y="2064"/>
                  </a:lnTo>
                  <a:lnTo>
                    <a:pt x="10337" y="2064"/>
                  </a:lnTo>
                  <a:lnTo>
                    <a:pt x="10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15"/>
            <p:cNvSpPr/>
            <p:nvPr/>
          </p:nvSpPr>
          <p:spPr>
            <a:xfrm>
              <a:off x="-82126" y="4216407"/>
              <a:ext cx="1226899" cy="35212"/>
            </a:xfrm>
            <a:custGeom>
              <a:avLst/>
              <a:gdLst/>
              <a:ahLst/>
              <a:cxnLst/>
              <a:rect l="l" t="t" r="r" b="b"/>
              <a:pathLst>
                <a:path w="12892" h="370" extrusionOk="0">
                  <a:moveTo>
                    <a:pt x="1" y="1"/>
                  </a:moveTo>
                  <a:lnTo>
                    <a:pt x="1" y="369"/>
                  </a:lnTo>
                  <a:lnTo>
                    <a:pt x="12892" y="369"/>
                  </a:lnTo>
                  <a:lnTo>
                    <a:pt x="10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384;p15"/>
            <p:cNvSpPr/>
            <p:nvPr/>
          </p:nvSpPr>
          <p:spPr>
            <a:xfrm>
              <a:off x="-82126" y="3753514"/>
              <a:ext cx="740879" cy="34926"/>
            </a:xfrm>
            <a:custGeom>
              <a:avLst/>
              <a:gdLst/>
              <a:ahLst/>
              <a:cxnLst/>
              <a:rect l="l" t="t" r="r" b="b"/>
              <a:pathLst>
                <a:path w="7785" h="367" extrusionOk="0">
                  <a:moveTo>
                    <a:pt x="1" y="0"/>
                  </a:moveTo>
                  <a:lnTo>
                    <a:pt x="1" y="366"/>
                  </a:lnTo>
                  <a:lnTo>
                    <a:pt x="7784" y="366"/>
                  </a:lnTo>
                  <a:lnTo>
                    <a:pt x="52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385;p15"/>
            <p:cNvSpPr/>
            <p:nvPr/>
          </p:nvSpPr>
          <p:spPr>
            <a:xfrm>
              <a:off x="-82126" y="3984961"/>
              <a:ext cx="983746" cy="35212"/>
            </a:xfrm>
            <a:custGeom>
              <a:avLst/>
              <a:gdLst/>
              <a:ahLst/>
              <a:cxnLst/>
              <a:rect l="l" t="t" r="r" b="b"/>
              <a:pathLst>
                <a:path w="10337" h="370" extrusionOk="0">
                  <a:moveTo>
                    <a:pt x="1" y="0"/>
                  </a:moveTo>
                  <a:lnTo>
                    <a:pt x="1" y="369"/>
                  </a:lnTo>
                  <a:lnTo>
                    <a:pt x="10337" y="369"/>
                  </a:lnTo>
                  <a:lnTo>
                    <a:pt x="7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15"/>
            <p:cNvSpPr/>
            <p:nvPr/>
          </p:nvSpPr>
          <p:spPr>
            <a:xfrm>
              <a:off x="-82126" y="4251524"/>
              <a:ext cx="1226899" cy="196426"/>
            </a:xfrm>
            <a:custGeom>
              <a:avLst/>
              <a:gdLst/>
              <a:ahLst/>
              <a:cxnLst/>
              <a:rect l="l" t="t" r="r" b="b"/>
              <a:pathLst>
                <a:path w="12892" h="2064" extrusionOk="0">
                  <a:moveTo>
                    <a:pt x="1" y="0"/>
                  </a:moveTo>
                  <a:lnTo>
                    <a:pt x="1" y="2064"/>
                  </a:lnTo>
                  <a:lnTo>
                    <a:pt x="12892" y="2064"/>
                  </a:lnTo>
                  <a:lnTo>
                    <a:pt x="128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387;p15"/>
            <p:cNvSpPr/>
            <p:nvPr/>
          </p:nvSpPr>
          <p:spPr>
            <a:xfrm>
              <a:off x="-82126" y="3556804"/>
              <a:ext cx="497916" cy="196806"/>
            </a:xfrm>
            <a:custGeom>
              <a:avLst/>
              <a:gdLst/>
              <a:ahLst/>
              <a:cxnLst/>
              <a:rect l="l" t="t" r="r" b="b"/>
              <a:pathLst>
                <a:path w="5232" h="2068" extrusionOk="0">
                  <a:moveTo>
                    <a:pt x="1" y="1"/>
                  </a:moveTo>
                  <a:lnTo>
                    <a:pt x="1" y="2067"/>
                  </a:lnTo>
                  <a:lnTo>
                    <a:pt x="5232" y="2067"/>
                  </a:lnTo>
                  <a:lnTo>
                    <a:pt x="52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15"/>
            <p:cNvSpPr/>
            <p:nvPr/>
          </p:nvSpPr>
          <p:spPr>
            <a:xfrm>
              <a:off x="-82126" y="4482970"/>
              <a:ext cx="1226899" cy="196711"/>
            </a:xfrm>
            <a:custGeom>
              <a:avLst/>
              <a:gdLst/>
              <a:ahLst/>
              <a:cxnLst/>
              <a:rect l="l" t="t" r="r" b="b"/>
              <a:pathLst>
                <a:path w="12892" h="2067" extrusionOk="0">
                  <a:moveTo>
                    <a:pt x="1" y="1"/>
                  </a:moveTo>
                  <a:lnTo>
                    <a:pt x="1" y="2067"/>
                  </a:lnTo>
                  <a:lnTo>
                    <a:pt x="12892" y="2067"/>
                  </a:lnTo>
                  <a:lnTo>
                    <a:pt x="12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15"/>
            <p:cNvSpPr/>
            <p:nvPr/>
          </p:nvSpPr>
          <p:spPr>
            <a:xfrm>
              <a:off x="-82126" y="4447854"/>
              <a:ext cx="1226899" cy="35212"/>
            </a:xfrm>
            <a:custGeom>
              <a:avLst/>
              <a:gdLst/>
              <a:ahLst/>
              <a:cxnLst/>
              <a:rect l="l" t="t" r="r" b="b"/>
              <a:pathLst>
                <a:path w="12892" h="370" extrusionOk="0">
                  <a:moveTo>
                    <a:pt x="1" y="1"/>
                  </a:moveTo>
                  <a:lnTo>
                    <a:pt x="1" y="370"/>
                  </a:lnTo>
                  <a:lnTo>
                    <a:pt x="12892" y="370"/>
                  </a:lnTo>
                  <a:lnTo>
                    <a:pt x="12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15"/>
            <p:cNvSpPr/>
            <p:nvPr/>
          </p:nvSpPr>
          <p:spPr>
            <a:xfrm>
              <a:off x="779941" y="-1288726"/>
              <a:ext cx="822078" cy="822226"/>
            </a:xfrm>
            <a:custGeom>
              <a:avLst/>
              <a:gdLst/>
              <a:ahLst/>
              <a:cxnLst/>
              <a:rect l="l" t="t" r="r" b="b"/>
              <a:pathLst>
                <a:path w="6175" h="6176" extrusionOk="0">
                  <a:moveTo>
                    <a:pt x="3089" y="1"/>
                  </a:moveTo>
                  <a:cubicBezTo>
                    <a:pt x="1384" y="1"/>
                    <a:pt x="0" y="1382"/>
                    <a:pt x="0" y="3087"/>
                  </a:cubicBezTo>
                  <a:cubicBezTo>
                    <a:pt x="0" y="4792"/>
                    <a:pt x="1384" y="6175"/>
                    <a:pt x="3089" y="6175"/>
                  </a:cubicBezTo>
                  <a:cubicBezTo>
                    <a:pt x="4794" y="6175"/>
                    <a:pt x="6175" y="4792"/>
                    <a:pt x="6175" y="3087"/>
                  </a:cubicBezTo>
                  <a:cubicBezTo>
                    <a:pt x="6175" y="1382"/>
                    <a:pt x="4794" y="1"/>
                    <a:pt x="3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15"/>
            <p:cNvSpPr/>
            <p:nvPr/>
          </p:nvSpPr>
          <p:spPr>
            <a:xfrm>
              <a:off x="-82125" y="4482975"/>
              <a:ext cx="1226912" cy="196526"/>
            </a:xfrm>
            <a:custGeom>
              <a:avLst/>
              <a:gdLst/>
              <a:ahLst/>
              <a:cxnLst/>
              <a:rect l="l" t="t" r="r" b="b"/>
              <a:pathLst>
                <a:path w="11602" h="2065" extrusionOk="0">
                  <a:moveTo>
                    <a:pt x="0" y="1"/>
                  </a:moveTo>
                  <a:lnTo>
                    <a:pt x="0" y="2064"/>
                  </a:lnTo>
                  <a:lnTo>
                    <a:pt x="11602" y="2064"/>
                  </a:lnTo>
                  <a:lnTo>
                    <a:pt x="11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15"/>
            <p:cNvSpPr/>
            <p:nvPr/>
          </p:nvSpPr>
          <p:spPr>
            <a:xfrm>
              <a:off x="-2946" y="3320884"/>
              <a:ext cx="418737" cy="37686"/>
            </a:xfrm>
            <a:custGeom>
              <a:avLst/>
              <a:gdLst/>
              <a:ahLst/>
              <a:cxnLst/>
              <a:rect l="l" t="t" r="r" b="b"/>
              <a:pathLst>
                <a:path w="4400" h="396" extrusionOk="0">
                  <a:moveTo>
                    <a:pt x="1" y="1"/>
                  </a:moveTo>
                  <a:lnTo>
                    <a:pt x="4400" y="396"/>
                  </a:lnTo>
                  <a:lnTo>
                    <a:pt x="4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393;p15"/>
            <p:cNvSpPr/>
            <p:nvPr/>
          </p:nvSpPr>
          <p:spPr>
            <a:xfrm>
              <a:off x="-109043" y="4635841"/>
              <a:ext cx="18060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4" name="Google Shape;394;p15"/>
          <p:cNvGrpSpPr/>
          <p:nvPr/>
        </p:nvGrpSpPr>
        <p:grpSpPr>
          <a:xfrm>
            <a:off x="8355400" y="8"/>
            <a:ext cx="1331444" cy="5143486"/>
            <a:chOff x="8339150" y="8"/>
            <a:chExt cx="1331444" cy="5143486"/>
          </a:xfrm>
        </p:grpSpPr>
        <p:sp>
          <p:nvSpPr>
            <p:cNvPr id="395" name="Google Shape;395;p15"/>
            <p:cNvSpPr/>
            <p:nvPr/>
          </p:nvSpPr>
          <p:spPr>
            <a:xfrm flipH="1">
              <a:off x="8433550" y="8"/>
              <a:ext cx="388275" cy="2015830"/>
            </a:xfrm>
            <a:custGeom>
              <a:avLst/>
              <a:gdLst/>
              <a:ahLst/>
              <a:cxnLst/>
              <a:rect l="l" t="t" r="r" b="b"/>
              <a:pathLst>
                <a:path w="5519" h="11968" extrusionOk="0">
                  <a:moveTo>
                    <a:pt x="5519" y="0"/>
                  </a:moveTo>
                  <a:lnTo>
                    <a:pt x="0" y="1768"/>
                  </a:lnTo>
                  <a:lnTo>
                    <a:pt x="0" y="11968"/>
                  </a:lnTo>
                  <a:lnTo>
                    <a:pt x="5519" y="10867"/>
                  </a:lnTo>
                  <a:lnTo>
                    <a:pt x="55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15"/>
            <p:cNvSpPr/>
            <p:nvPr/>
          </p:nvSpPr>
          <p:spPr>
            <a:xfrm flipH="1">
              <a:off x="8429901" y="1730501"/>
              <a:ext cx="586015" cy="1597767"/>
            </a:xfrm>
            <a:custGeom>
              <a:avLst/>
              <a:gdLst/>
              <a:ahLst/>
              <a:cxnLst/>
              <a:rect l="l" t="t" r="r" b="b"/>
              <a:pathLst>
                <a:path w="8330" h="16789" extrusionOk="0">
                  <a:moveTo>
                    <a:pt x="0" y="1"/>
                  </a:moveTo>
                  <a:lnTo>
                    <a:pt x="0" y="16788"/>
                  </a:lnTo>
                  <a:lnTo>
                    <a:pt x="8330" y="16788"/>
                  </a:lnTo>
                  <a:lnTo>
                    <a:pt x="83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397;p15"/>
            <p:cNvSpPr/>
            <p:nvPr/>
          </p:nvSpPr>
          <p:spPr>
            <a:xfrm>
              <a:off x="8821813" y="445023"/>
              <a:ext cx="766003" cy="1321496"/>
            </a:xfrm>
            <a:custGeom>
              <a:avLst/>
              <a:gdLst/>
              <a:ahLst/>
              <a:cxnLst/>
              <a:rect l="l" t="t" r="r" b="b"/>
              <a:pathLst>
                <a:path w="8049" h="13886" extrusionOk="0">
                  <a:moveTo>
                    <a:pt x="1" y="1"/>
                  </a:moveTo>
                  <a:lnTo>
                    <a:pt x="1" y="13886"/>
                  </a:lnTo>
                  <a:lnTo>
                    <a:pt x="8048" y="13886"/>
                  </a:lnTo>
                  <a:lnTo>
                    <a:pt x="8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15"/>
            <p:cNvSpPr/>
            <p:nvPr/>
          </p:nvSpPr>
          <p:spPr>
            <a:xfrm flipH="1">
              <a:off x="8339150" y="1652083"/>
              <a:ext cx="1190111" cy="3491410"/>
            </a:xfrm>
            <a:custGeom>
              <a:avLst/>
              <a:gdLst/>
              <a:ahLst/>
              <a:cxnLst/>
              <a:rect l="l" t="t" r="r" b="b"/>
              <a:pathLst>
                <a:path w="16917" h="36687" extrusionOk="0">
                  <a:moveTo>
                    <a:pt x="5446" y="1"/>
                  </a:moveTo>
                  <a:lnTo>
                    <a:pt x="0" y="1547"/>
                  </a:lnTo>
                  <a:lnTo>
                    <a:pt x="0" y="6534"/>
                  </a:lnTo>
                  <a:lnTo>
                    <a:pt x="0" y="8637"/>
                  </a:lnTo>
                  <a:lnTo>
                    <a:pt x="0" y="10742"/>
                  </a:lnTo>
                  <a:lnTo>
                    <a:pt x="0" y="12845"/>
                  </a:lnTo>
                  <a:lnTo>
                    <a:pt x="0" y="14950"/>
                  </a:lnTo>
                  <a:lnTo>
                    <a:pt x="0" y="36686"/>
                  </a:lnTo>
                  <a:lnTo>
                    <a:pt x="16916" y="36686"/>
                  </a:lnTo>
                  <a:lnTo>
                    <a:pt x="16916" y="14950"/>
                  </a:lnTo>
                  <a:lnTo>
                    <a:pt x="14623" y="14950"/>
                  </a:lnTo>
                  <a:lnTo>
                    <a:pt x="14623" y="12845"/>
                  </a:lnTo>
                  <a:lnTo>
                    <a:pt x="12329" y="12845"/>
                  </a:lnTo>
                  <a:lnTo>
                    <a:pt x="12329" y="10742"/>
                  </a:lnTo>
                  <a:lnTo>
                    <a:pt x="10035" y="10742"/>
                  </a:lnTo>
                  <a:lnTo>
                    <a:pt x="10035" y="8637"/>
                  </a:lnTo>
                  <a:lnTo>
                    <a:pt x="7739" y="8637"/>
                  </a:lnTo>
                  <a:lnTo>
                    <a:pt x="7739" y="6534"/>
                  </a:lnTo>
                  <a:lnTo>
                    <a:pt x="7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15"/>
            <p:cNvSpPr/>
            <p:nvPr/>
          </p:nvSpPr>
          <p:spPr>
            <a:xfrm flipH="1">
              <a:off x="8480484" y="1302629"/>
              <a:ext cx="1190111" cy="3840865"/>
            </a:xfrm>
            <a:custGeom>
              <a:avLst/>
              <a:gdLst/>
              <a:ahLst/>
              <a:cxnLst/>
              <a:rect l="l" t="t" r="r" b="b"/>
              <a:pathLst>
                <a:path w="16917" h="40359" extrusionOk="0">
                  <a:moveTo>
                    <a:pt x="4018" y="1"/>
                  </a:moveTo>
                  <a:lnTo>
                    <a:pt x="1" y="1290"/>
                  </a:lnTo>
                  <a:lnTo>
                    <a:pt x="1" y="5219"/>
                  </a:lnTo>
                  <a:lnTo>
                    <a:pt x="1" y="10206"/>
                  </a:lnTo>
                  <a:lnTo>
                    <a:pt x="1" y="12309"/>
                  </a:lnTo>
                  <a:lnTo>
                    <a:pt x="1" y="14414"/>
                  </a:lnTo>
                  <a:lnTo>
                    <a:pt x="1" y="16517"/>
                  </a:lnTo>
                  <a:lnTo>
                    <a:pt x="1" y="18622"/>
                  </a:lnTo>
                  <a:lnTo>
                    <a:pt x="1" y="40358"/>
                  </a:lnTo>
                  <a:lnTo>
                    <a:pt x="16917" y="40358"/>
                  </a:lnTo>
                  <a:lnTo>
                    <a:pt x="16917" y="18622"/>
                  </a:lnTo>
                  <a:lnTo>
                    <a:pt x="14623" y="18622"/>
                  </a:lnTo>
                  <a:lnTo>
                    <a:pt x="14623" y="16517"/>
                  </a:lnTo>
                  <a:lnTo>
                    <a:pt x="12329" y="16517"/>
                  </a:lnTo>
                  <a:lnTo>
                    <a:pt x="12329" y="14414"/>
                  </a:lnTo>
                  <a:lnTo>
                    <a:pt x="10036" y="14414"/>
                  </a:lnTo>
                  <a:lnTo>
                    <a:pt x="10036" y="12309"/>
                  </a:lnTo>
                  <a:lnTo>
                    <a:pt x="7740" y="12309"/>
                  </a:lnTo>
                  <a:lnTo>
                    <a:pt x="7740" y="10206"/>
                  </a:lnTo>
                  <a:lnTo>
                    <a:pt x="7740" y="3673"/>
                  </a:lnTo>
                  <a:lnTo>
                    <a:pt x="4018" y="4416"/>
                  </a:lnTo>
                  <a:lnTo>
                    <a:pt x="4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00" name="Google Shape;400;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1" name="Google Shape;40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3_2_1_1">
    <p:bg>
      <p:bgPr>
        <a:solidFill>
          <a:schemeClr val="lt2"/>
        </a:solidFill>
        <a:effectLst/>
      </p:bgPr>
    </p:bg>
    <p:spTree>
      <p:nvGrpSpPr>
        <p:cNvPr id="1" name="Shape 402"/>
        <p:cNvGrpSpPr/>
        <p:nvPr/>
      </p:nvGrpSpPr>
      <p:grpSpPr>
        <a:xfrm>
          <a:off x="0" y="0"/>
          <a:ext cx="0" cy="0"/>
          <a:chOff x="0" y="0"/>
          <a:chExt cx="0" cy="0"/>
        </a:xfrm>
      </p:grpSpPr>
      <p:grpSp>
        <p:nvGrpSpPr>
          <p:cNvPr id="403" name="Google Shape;403;p16"/>
          <p:cNvGrpSpPr/>
          <p:nvPr/>
        </p:nvGrpSpPr>
        <p:grpSpPr>
          <a:xfrm>
            <a:off x="-42312" y="1765301"/>
            <a:ext cx="1802221" cy="3378204"/>
            <a:chOff x="-42312" y="1765301"/>
            <a:chExt cx="1802221" cy="3378204"/>
          </a:xfrm>
        </p:grpSpPr>
        <p:grpSp>
          <p:nvGrpSpPr>
            <p:cNvPr id="404" name="Google Shape;404;p16"/>
            <p:cNvGrpSpPr/>
            <p:nvPr/>
          </p:nvGrpSpPr>
          <p:grpSpPr>
            <a:xfrm>
              <a:off x="-42312" y="1765301"/>
              <a:ext cx="1697134" cy="3378204"/>
              <a:chOff x="-42312" y="1765301"/>
              <a:chExt cx="1697134" cy="3378204"/>
            </a:xfrm>
          </p:grpSpPr>
          <p:sp>
            <p:nvSpPr>
              <p:cNvPr id="405" name="Google Shape;405;p16"/>
              <p:cNvSpPr/>
              <p:nvPr/>
            </p:nvSpPr>
            <p:spPr>
              <a:xfrm>
                <a:off x="-42312" y="1765301"/>
                <a:ext cx="158282" cy="1983746"/>
              </a:xfrm>
              <a:custGeom>
                <a:avLst/>
                <a:gdLst/>
                <a:ahLst/>
                <a:cxnLst/>
                <a:rect l="l" t="t" r="r" b="b"/>
                <a:pathLst>
                  <a:path w="2190" h="6707" extrusionOk="0">
                    <a:moveTo>
                      <a:pt x="1266" y="0"/>
                    </a:moveTo>
                    <a:lnTo>
                      <a:pt x="0" y="317"/>
                    </a:lnTo>
                    <a:lnTo>
                      <a:pt x="0" y="6706"/>
                    </a:lnTo>
                    <a:lnTo>
                      <a:pt x="2137" y="6322"/>
                    </a:lnTo>
                    <a:lnTo>
                      <a:pt x="2189" y="2378"/>
                    </a:lnTo>
                    <a:lnTo>
                      <a:pt x="1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16"/>
              <p:cNvSpPr/>
              <p:nvPr/>
            </p:nvSpPr>
            <p:spPr>
              <a:xfrm>
                <a:off x="49188" y="1765301"/>
                <a:ext cx="480918" cy="2761924"/>
              </a:xfrm>
              <a:custGeom>
                <a:avLst/>
                <a:gdLst/>
                <a:ahLst/>
                <a:cxnLst/>
                <a:rect l="l" t="t" r="r" b="b"/>
                <a:pathLst>
                  <a:path w="6654" h="9338" extrusionOk="0">
                    <a:moveTo>
                      <a:pt x="0" y="0"/>
                    </a:moveTo>
                    <a:lnTo>
                      <a:pt x="0" y="9117"/>
                    </a:lnTo>
                    <a:lnTo>
                      <a:pt x="871" y="9337"/>
                    </a:lnTo>
                    <a:lnTo>
                      <a:pt x="6653" y="9337"/>
                    </a:lnTo>
                    <a:lnTo>
                      <a:pt x="6653" y="79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16"/>
              <p:cNvSpPr/>
              <p:nvPr/>
            </p:nvSpPr>
            <p:spPr>
              <a:xfrm>
                <a:off x="335800" y="2819889"/>
                <a:ext cx="158277" cy="1308083"/>
              </a:xfrm>
              <a:custGeom>
                <a:avLst/>
                <a:gdLst/>
                <a:ahLst/>
                <a:cxnLst/>
                <a:rect l="l" t="t" r="r" b="b"/>
                <a:pathLst>
                  <a:path w="2190" h="6707" extrusionOk="0">
                    <a:moveTo>
                      <a:pt x="1266" y="0"/>
                    </a:moveTo>
                    <a:lnTo>
                      <a:pt x="0" y="317"/>
                    </a:lnTo>
                    <a:lnTo>
                      <a:pt x="0" y="6706"/>
                    </a:lnTo>
                    <a:lnTo>
                      <a:pt x="2137" y="6322"/>
                    </a:lnTo>
                    <a:lnTo>
                      <a:pt x="2189" y="2378"/>
                    </a:lnTo>
                    <a:lnTo>
                      <a:pt x="12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16"/>
              <p:cNvSpPr/>
              <p:nvPr/>
            </p:nvSpPr>
            <p:spPr>
              <a:xfrm>
                <a:off x="427297" y="2819889"/>
                <a:ext cx="480901" cy="1821213"/>
              </a:xfrm>
              <a:custGeom>
                <a:avLst/>
                <a:gdLst/>
                <a:ahLst/>
                <a:cxnLst/>
                <a:rect l="l" t="t" r="r" b="b"/>
                <a:pathLst>
                  <a:path w="6654" h="9338" extrusionOk="0">
                    <a:moveTo>
                      <a:pt x="0" y="0"/>
                    </a:moveTo>
                    <a:lnTo>
                      <a:pt x="0" y="9117"/>
                    </a:lnTo>
                    <a:lnTo>
                      <a:pt x="871" y="9337"/>
                    </a:lnTo>
                    <a:lnTo>
                      <a:pt x="6653" y="9337"/>
                    </a:lnTo>
                    <a:lnTo>
                      <a:pt x="6653" y="79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16"/>
              <p:cNvSpPr/>
              <p:nvPr/>
            </p:nvSpPr>
            <p:spPr>
              <a:xfrm>
                <a:off x="-31225" y="3576852"/>
                <a:ext cx="74619" cy="334822"/>
              </a:xfrm>
              <a:custGeom>
                <a:avLst/>
                <a:gdLst/>
                <a:ahLst/>
                <a:cxnLst/>
                <a:rect l="l" t="t" r="r" b="b"/>
                <a:pathLst>
                  <a:path w="1275" h="5721" extrusionOk="0">
                    <a:moveTo>
                      <a:pt x="1248" y="1"/>
                    </a:moveTo>
                    <a:lnTo>
                      <a:pt x="1" y="320"/>
                    </a:lnTo>
                    <a:lnTo>
                      <a:pt x="1" y="5720"/>
                    </a:lnTo>
                    <a:lnTo>
                      <a:pt x="1274" y="5524"/>
                    </a:lnTo>
                    <a:lnTo>
                      <a:pt x="1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16"/>
              <p:cNvSpPr/>
              <p:nvPr/>
            </p:nvSpPr>
            <p:spPr>
              <a:xfrm>
                <a:off x="41813" y="3576852"/>
                <a:ext cx="443444" cy="457431"/>
              </a:xfrm>
              <a:custGeom>
                <a:avLst/>
                <a:gdLst/>
                <a:ahLst/>
                <a:cxnLst/>
                <a:rect l="l" t="t" r="r" b="b"/>
                <a:pathLst>
                  <a:path w="7577" h="7816" extrusionOk="0">
                    <a:moveTo>
                      <a:pt x="0" y="1"/>
                    </a:moveTo>
                    <a:lnTo>
                      <a:pt x="0" y="7815"/>
                    </a:lnTo>
                    <a:lnTo>
                      <a:pt x="7577" y="7815"/>
                    </a:lnTo>
                    <a:lnTo>
                      <a:pt x="7577" y="119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16"/>
              <p:cNvSpPr/>
              <p:nvPr/>
            </p:nvSpPr>
            <p:spPr>
              <a:xfrm>
                <a:off x="-31225" y="3815924"/>
                <a:ext cx="1686047" cy="1327581"/>
              </a:xfrm>
              <a:custGeom>
                <a:avLst/>
                <a:gdLst/>
                <a:ahLst/>
                <a:cxnLst/>
                <a:rect l="l" t="t" r="r" b="b"/>
                <a:pathLst>
                  <a:path w="28809" h="22684" extrusionOk="0">
                    <a:moveTo>
                      <a:pt x="4980" y="1"/>
                    </a:moveTo>
                    <a:lnTo>
                      <a:pt x="1" y="1091"/>
                    </a:lnTo>
                    <a:lnTo>
                      <a:pt x="1" y="22684"/>
                    </a:lnTo>
                    <a:lnTo>
                      <a:pt x="28808" y="22684"/>
                    </a:lnTo>
                    <a:lnTo>
                      <a:pt x="28808" y="19255"/>
                    </a:lnTo>
                    <a:lnTo>
                      <a:pt x="24830" y="19359"/>
                    </a:lnTo>
                    <a:lnTo>
                      <a:pt x="24830" y="15999"/>
                    </a:lnTo>
                    <a:lnTo>
                      <a:pt x="21049" y="16174"/>
                    </a:lnTo>
                    <a:lnTo>
                      <a:pt x="21049" y="13007"/>
                    </a:lnTo>
                    <a:lnTo>
                      <a:pt x="17581" y="13339"/>
                    </a:lnTo>
                    <a:lnTo>
                      <a:pt x="17581" y="10242"/>
                    </a:lnTo>
                    <a:lnTo>
                      <a:pt x="14202" y="10629"/>
                    </a:lnTo>
                    <a:lnTo>
                      <a:pt x="14202" y="7392"/>
                    </a:lnTo>
                    <a:lnTo>
                      <a:pt x="10998" y="7849"/>
                    </a:lnTo>
                    <a:lnTo>
                      <a:pt x="10998" y="4928"/>
                    </a:lnTo>
                    <a:lnTo>
                      <a:pt x="7972" y="5438"/>
                    </a:lnTo>
                    <a:lnTo>
                      <a:pt x="7972" y="2640"/>
                    </a:lnTo>
                    <a:lnTo>
                      <a:pt x="4980" y="3273"/>
                    </a:lnTo>
                    <a:lnTo>
                      <a:pt x="49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16"/>
              <p:cNvSpPr/>
              <p:nvPr/>
            </p:nvSpPr>
            <p:spPr>
              <a:xfrm>
                <a:off x="260225" y="3815924"/>
                <a:ext cx="103940" cy="191552"/>
              </a:xfrm>
              <a:custGeom>
                <a:avLst/>
                <a:gdLst/>
                <a:ahLst/>
                <a:cxnLst/>
                <a:rect l="l" t="t" r="r" b="b"/>
                <a:pathLst>
                  <a:path w="1776" h="3273" extrusionOk="0">
                    <a:moveTo>
                      <a:pt x="0" y="1"/>
                    </a:moveTo>
                    <a:lnTo>
                      <a:pt x="0" y="3273"/>
                    </a:lnTo>
                    <a:lnTo>
                      <a:pt x="1776" y="2896"/>
                    </a:lnTo>
                    <a:lnTo>
                      <a:pt x="1776" y="19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16"/>
              <p:cNvSpPr/>
              <p:nvPr/>
            </p:nvSpPr>
            <p:spPr>
              <a:xfrm>
                <a:off x="435330" y="3970370"/>
                <a:ext cx="99844" cy="163870"/>
              </a:xfrm>
              <a:custGeom>
                <a:avLst/>
                <a:gdLst/>
                <a:ahLst/>
                <a:cxnLst/>
                <a:rect l="l" t="t" r="r" b="b"/>
                <a:pathLst>
                  <a:path w="1706" h="2800" extrusionOk="0">
                    <a:moveTo>
                      <a:pt x="0" y="1"/>
                    </a:moveTo>
                    <a:lnTo>
                      <a:pt x="0" y="2799"/>
                    </a:lnTo>
                    <a:lnTo>
                      <a:pt x="1705" y="2511"/>
                    </a:lnTo>
                    <a:lnTo>
                      <a:pt x="1705" y="12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16"/>
              <p:cNvSpPr/>
              <p:nvPr/>
            </p:nvSpPr>
            <p:spPr>
              <a:xfrm>
                <a:off x="612365" y="4104332"/>
                <a:ext cx="105228" cy="171010"/>
              </a:xfrm>
              <a:custGeom>
                <a:avLst/>
                <a:gdLst/>
                <a:ahLst/>
                <a:cxnLst/>
                <a:rect l="l" t="t" r="r" b="b"/>
                <a:pathLst>
                  <a:path w="1798" h="2922" extrusionOk="0">
                    <a:moveTo>
                      <a:pt x="1" y="0"/>
                    </a:moveTo>
                    <a:lnTo>
                      <a:pt x="1" y="2921"/>
                    </a:lnTo>
                    <a:lnTo>
                      <a:pt x="1798" y="2665"/>
                    </a:lnTo>
                    <a:lnTo>
                      <a:pt x="1798" y="86"/>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5" name="Google Shape;415;p16"/>
            <p:cNvSpPr/>
            <p:nvPr/>
          </p:nvSpPr>
          <p:spPr>
            <a:xfrm>
              <a:off x="799877" y="4248477"/>
              <a:ext cx="107218" cy="189562"/>
            </a:xfrm>
            <a:custGeom>
              <a:avLst/>
              <a:gdLst/>
              <a:ahLst/>
              <a:cxnLst/>
              <a:rect l="l" t="t" r="r" b="b"/>
              <a:pathLst>
                <a:path w="1832" h="3239" extrusionOk="0">
                  <a:moveTo>
                    <a:pt x="1" y="1"/>
                  </a:moveTo>
                  <a:lnTo>
                    <a:pt x="1" y="3238"/>
                  </a:lnTo>
                  <a:lnTo>
                    <a:pt x="1831" y="3016"/>
                  </a:lnTo>
                  <a:lnTo>
                    <a:pt x="1831" y="10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16"/>
            <p:cNvSpPr/>
            <p:nvPr/>
          </p:nvSpPr>
          <p:spPr>
            <a:xfrm>
              <a:off x="997630" y="4411175"/>
              <a:ext cx="105052" cy="185407"/>
            </a:xfrm>
            <a:custGeom>
              <a:avLst/>
              <a:gdLst/>
              <a:ahLst/>
              <a:cxnLst/>
              <a:rect l="l" t="t" r="r" b="b"/>
              <a:pathLst>
                <a:path w="1795" h="3168" extrusionOk="0">
                  <a:moveTo>
                    <a:pt x="1795" y="1"/>
                  </a:moveTo>
                  <a:lnTo>
                    <a:pt x="1" y="71"/>
                  </a:lnTo>
                  <a:lnTo>
                    <a:pt x="1" y="3168"/>
                  </a:lnTo>
                  <a:lnTo>
                    <a:pt x="1795" y="2995"/>
                  </a:lnTo>
                  <a:lnTo>
                    <a:pt x="1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16"/>
            <p:cNvSpPr/>
            <p:nvPr/>
          </p:nvSpPr>
          <p:spPr>
            <a:xfrm>
              <a:off x="1200591" y="4577092"/>
              <a:ext cx="103063" cy="185407"/>
            </a:xfrm>
            <a:custGeom>
              <a:avLst/>
              <a:gdLst/>
              <a:ahLst/>
              <a:cxnLst/>
              <a:rect l="l" t="t" r="r" b="b"/>
              <a:pathLst>
                <a:path w="1761" h="3168" extrusionOk="0">
                  <a:moveTo>
                    <a:pt x="1" y="1"/>
                  </a:moveTo>
                  <a:lnTo>
                    <a:pt x="1" y="3168"/>
                  </a:lnTo>
                  <a:lnTo>
                    <a:pt x="1761" y="3087"/>
                  </a:lnTo>
                  <a:lnTo>
                    <a:pt x="17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16"/>
            <p:cNvSpPr/>
            <p:nvPr/>
          </p:nvSpPr>
          <p:spPr>
            <a:xfrm>
              <a:off x="1421930" y="4752197"/>
              <a:ext cx="106281" cy="196761"/>
            </a:xfrm>
            <a:custGeom>
              <a:avLst/>
              <a:gdLst/>
              <a:ahLst/>
              <a:cxnLst/>
              <a:rect l="l" t="t" r="r" b="b"/>
              <a:pathLst>
                <a:path w="1816" h="3362" extrusionOk="0">
                  <a:moveTo>
                    <a:pt x="0" y="1"/>
                  </a:moveTo>
                  <a:lnTo>
                    <a:pt x="0" y="3361"/>
                  </a:lnTo>
                  <a:lnTo>
                    <a:pt x="1815" y="3314"/>
                  </a:lnTo>
                  <a:lnTo>
                    <a:pt x="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16"/>
            <p:cNvSpPr/>
            <p:nvPr/>
          </p:nvSpPr>
          <p:spPr>
            <a:xfrm>
              <a:off x="1654739" y="4942752"/>
              <a:ext cx="105169" cy="200741"/>
            </a:xfrm>
            <a:custGeom>
              <a:avLst/>
              <a:gdLst/>
              <a:ahLst/>
              <a:cxnLst/>
              <a:rect l="l" t="t" r="r" b="b"/>
              <a:pathLst>
                <a:path w="1797" h="3430" extrusionOk="0">
                  <a:moveTo>
                    <a:pt x="0" y="1"/>
                  </a:moveTo>
                  <a:lnTo>
                    <a:pt x="0" y="3430"/>
                  </a:lnTo>
                  <a:lnTo>
                    <a:pt x="1797" y="3430"/>
                  </a:lnTo>
                  <a:lnTo>
                    <a:pt x="1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0" name="Google Shape;420;p16"/>
          <p:cNvGrpSpPr/>
          <p:nvPr/>
        </p:nvGrpSpPr>
        <p:grpSpPr>
          <a:xfrm>
            <a:off x="8313640" y="1765290"/>
            <a:ext cx="830368" cy="3431488"/>
            <a:chOff x="8310552" y="3731134"/>
            <a:chExt cx="496513" cy="2051712"/>
          </a:xfrm>
        </p:grpSpPr>
        <p:sp>
          <p:nvSpPr>
            <p:cNvPr id="421" name="Google Shape;421;p16"/>
            <p:cNvSpPr/>
            <p:nvPr/>
          </p:nvSpPr>
          <p:spPr>
            <a:xfrm>
              <a:off x="8343497" y="3731134"/>
              <a:ext cx="463567" cy="930239"/>
            </a:xfrm>
            <a:custGeom>
              <a:avLst/>
              <a:gdLst/>
              <a:ahLst/>
              <a:cxnLst/>
              <a:rect l="l" t="t" r="r" b="b"/>
              <a:pathLst>
                <a:path w="10750" h="21572" extrusionOk="0">
                  <a:moveTo>
                    <a:pt x="10749" y="0"/>
                  </a:moveTo>
                  <a:lnTo>
                    <a:pt x="0" y="2019"/>
                  </a:lnTo>
                  <a:lnTo>
                    <a:pt x="0" y="21572"/>
                  </a:lnTo>
                  <a:lnTo>
                    <a:pt x="10749" y="21572"/>
                  </a:lnTo>
                  <a:lnTo>
                    <a:pt x="107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16"/>
            <p:cNvSpPr/>
            <p:nvPr/>
          </p:nvSpPr>
          <p:spPr>
            <a:xfrm>
              <a:off x="8454364" y="3953428"/>
              <a:ext cx="241960" cy="485559"/>
            </a:xfrm>
            <a:custGeom>
              <a:avLst/>
              <a:gdLst/>
              <a:ahLst/>
              <a:cxnLst/>
              <a:rect l="l" t="t" r="r" b="b"/>
              <a:pathLst>
                <a:path w="5611" h="11260" extrusionOk="0">
                  <a:moveTo>
                    <a:pt x="5610" y="0"/>
                  </a:moveTo>
                  <a:lnTo>
                    <a:pt x="0" y="1054"/>
                  </a:lnTo>
                  <a:lnTo>
                    <a:pt x="0" y="11259"/>
                  </a:lnTo>
                  <a:lnTo>
                    <a:pt x="5610" y="11259"/>
                  </a:ln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16"/>
            <p:cNvSpPr/>
            <p:nvPr/>
          </p:nvSpPr>
          <p:spPr>
            <a:xfrm>
              <a:off x="8454364" y="3953428"/>
              <a:ext cx="241960" cy="485559"/>
            </a:xfrm>
            <a:custGeom>
              <a:avLst/>
              <a:gdLst/>
              <a:ahLst/>
              <a:cxnLst/>
              <a:rect l="l" t="t" r="r" b="b"/>
              <a:pathLst>
                <a:path w="5611" h="11260" extrusionOk="0">
                  <a:moveTo>
                    <a:pt x="5610" y="0"/>
                  </a:moveTo>
                  <a:lnTo>
                    <a:pt x="0" y="1054"/>
                  </a:lnTo>
                  <a:lnTo>
                    <a:pt x="0" y="11259"/>
                  </a:lnTo>
                  <a:lnTo>
                    <a:pt x="1297" y="11259"/>
                  </a:lnTo>
                  <a:lnTo>
                    <a:pt x="1297" y="2234"/>
                  </a:lnTo>
                  <a:lnTo>
                    <a:pt x="5610" y="1426"/>
                  </a:lnTo>
                  <a:lnTo>
                    <a:pt x="5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16"/>
            <p:cNvSpPr/>
            <p:nvPr/>
          </p:nvSpPr>
          <p:spPr>
            <a:xfrm>
              <a:off x="8381967" y="4661319"/>
              <a:ext cx="425097" cy="1121527"/>
            </a:xfrm>
            <a:custGeom>
              <a:avLst/>
              <a:gdLst/>
              <a:ahLst/>
              <a:cxnLst/>
              <a:rect l="l" t="t" r="r" b="b"/>
              <a:pathLst>
                <a:path w="8153" h="11182" extrusionOk="0">
                  <a:moveTo>
                    <a:pt x="0" y="1"/>
                  </a:moveTo>
                  <a:lnTo>
                    <a:pt x="0" y="11181"/>
                  </a:lnTo>
                  <a:lnTo>
                    <a:pt x="8152" y="11181"/>
                  </a:lnTo>
                  <a:lnTo>
                    <a:pt x="8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16"/>
            <p:cNvSpPr/>
            <p:nvPr/>
          </p:nvSpPr>
          <p:spPr>
            <a:xfrm>
              <a:off x="8310552" y="4494523"/>
              <a:ext cx="495823" cy="76974"/>
            </a:xfrm>
            <a:custGeom>
              <a:avLst/>
              <a:gdLst/>
              <a:ahLst/>
              <a:cxnLst/>
              <a:rect l="l" t="t" r="r" b="b"/>
              <a:pathLst>
                <a:path w="11498" h="1785" extrusionOk="0">
                  <a:moveTo>
                    <a:pt x="1" y="1"/>
                  </a:moveTo>
                  <a:lnTo>
                    <a:pt x="1" y="1784"/>
                  </a:lnTo>
                  <a:lnTo>
                    <a:pt x="11498" y="1784"/>
                  </a:lnTo>
                  <a:lnTo>
                    <a:pt x="11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6" name="Google Shape;426;p16"/>
          <p:cNvGrpSpPr/>
          <p:nvPr/>
        </p:nvGrpSpPr>
        <p:grpSpPr>
          <a:xfrm>
            <a:off x="7727061" y="-43426"/>
            <a:ext cx="1264848" cy="1524629"/>
            <a:chOff x="7349325" y="-31901"/>
            <a:chExt cx="1502551" cy="1811153"/>
          </a:xfrm>
        </p:grpSpPr>
        <p:sp>
          <p:nvSpPr>
            <p:cNvPr id="427" name="Google Shape;427;p16"/>
            <p:cNvSpPr/>
            <p:nvPr/>
          </p:nvSpPr>
          <p:spPr>
            <a:xfrm>
              <a:off x="7578815" y="-31901"/>
              <a:ext cx="13024" cy="691587"/>
            </a:xfrm>
            <a:custGeom>
              <a:avLst/>
              <a:gdLst/>
              <a:ahLst/>
              <a:cxnLst/>
              <a:rect l="l" t="t" r="r" b="b"/>
              <a:pathLst>
                <a:path w="121" h="6425" extrusionOk="0">
                  <a:moveTo>
                    <a:pt x="0" y="1"/>
                  </a:moveTo>
                  <a:lnTo>
                    <a:pt x="0" y="6424"/>
                  </a:lnTo>
                  <a:lnTo>
                    <a:pt x="121" y="6424"/>
                  </a:lnTo>
                  <a:lnTo>
                    <a:pt x="12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16"/>
            <p:cNvSpPr/>
            <p:nvPr/>
          </p:nvSpPr>
          <p:spPr>
            <a:xfrm>
              <a:off x="7349325" y="443008"/>
              <a:ext cx="472001" cy="472001"/>
            </a:xfrm>
            <a:custGeom>
              <a:avLst/>
              <a:gdLst/>
              <a:ahLst/>
              <a:cxnLst/>
              <a:rect l="l" t="t" r="r" b="b"/>
              <a:pathLst>
                <a:path w="4385" h="4385" extrusionOk="0">
                  <a:moveTo>
                    <a:pt x="2192" y="1"/>
                  </a:moveTo>
                  <a:cubicBezTo>
                    <a:pt x="982" y="1"/>
                    <a:pt x="1" y="982"/>
                    <a:pt x="1" y="2193"/>
                  </a:cubicBezTo>
                  <a:cubicBezTo>
                    <a:pt x="1" y="3403"/>
                    <a:pt x="982" y="4384"/>
                    <a:pt x="2192" y="4384"/>
                  </a:cubicBezTo>
                  <a:cubicBezTo>
                    <a:pt x="3403" y="4384"/>
                    <a:pt x="4384" y="3403"/>
                    <a:pt x="4384" y="2193"/>
                  </a:cubicBezTo>
                  <a:cubicBezTo>
                    <a:pt x="4384" y="982"/>
                    <a:pt x="3403" y="1"/>
                    <a:pt x="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16"/>
            <p:cNvSpPr/>
            <p:nvPr/>
          </p:nvSpPr>
          <p:spPr>
            <a:xfrm>
              <a:off x="8075360" y="-31901"/>
              <a:ext cx="12809" cy="1617399"/>
            </a:xfrm>
            <a:custGeom>
              <a:avLst/>
              <a:gdLst/>
              <a:ahLst/>
              <a:cxnLst/>
              <a:rect l="l" t="t" r="r" b="b"/>
              <a:pathLst>
                <a:path w="119" h="15026" extrusionOk="0">
                  <a:moveTo>
                    <a:pt x="1" y="1"/>
                  </a:moveTo>
                  <a:lnTo>
                    <a:pt x="1" y="15026"/>
                  </a:lnTo>
                  <a:lnTo>
                    <a:pt x="118" y="15026"/>
                  </a:lnTo>
                  <a:lnTo>
                    <a:pt x="11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16"/>
            <p:cNvSpPr/>
            <p:nvPr/>
          </p:nvSpPr>
          <p:spPr>
            <a:xfrm>
              <a:off x="7845978" y="1307251"/>
              <a:ext cx="471894" cy="472001"/>
            </a:xfrm>
            <a:custGeom>
              <a:avLst/>
              <a:gdLst/>
              <a:ahLst/>
              <a:cxnLst/>
              <a:rect l="l" t="t" r="r" b="b"/>
              <a:pathLst>
                <a:path w="4384" h="4385" extrusionOk="0">
                  <a:moveTo>
                    <a:pt x="2192" y="1"/>
                  </a:moveTo>
                  <a:cubicBezTo>
                    <a:pt x="981" y="1"/>
                    <a:pt x="0" y="982"/>
                    <a:pt x="0" y="2193"/>
                  </a:cubicBezTo>
                  <a:cubicBezTo>
                    <a:pt x="0" y="3403"/>
                    <a:pt x="981" y="4384"/>
                    <a:pt x="2192" y="4384"/>
                  </a:cubicBezTo>
                  <a:cubicBezTo>
                    <a:pt x="3400" y="4384"/>
                    <a:pt x="4384" y="3403"/>
                    <a:pt x="4384" y="2193"/>
                  </a:cubicBezTo>
                  <a:cubicBezTo>
                    <a:pt x="4384" y="982"/>
                    <a:pt x="3400" y="1"/>
                    <a:pt x="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16"/>
            <p:cNvSpPr/>
            <p:nvPr/>
          </p:nvSpPr>
          <p:spPr>
            <a:xfrm>
              <a:off x="8615931" y="-31901"/>
              <a:ext cx="13024" cy="691587"/>
            </a:xfrm>
            <a:custGeom>
              <a:avLst/>
              <a:gdLst/>
              <a:ahLst/>
              <a:cxnLst/>
              <a:rect l="l" t="t" r="r" b="b"/>
              <a:pathLst>
                <a:path w="121" h="6425" extrusionOk="0">
                  <a:moveTo>
                    <a:pt x="0" y="1"/>
                  </a:moveTo>
                  <a:lnTo>
                    <a:pt x="0" y="6424"/>
                  </a:lnTo>
                  <a:lnTo>
                    <a:pt x="120" y="6424"/>
                  </a:lnTo>
                  <a:lnTo>
                    <a:pt x="120"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16"/>
            <p:cNvSpPr/>
            <p:nvPr/>
          </p:nvSpPr>
          <p:spPr>
            <a:xfrm>
              <a:off x="8379983" y="369597"/>
              <a:ext cx="471894" cy="471894"/>
            </a:xfrm>
            <a:custGeom>
              <a:avLst/>
              <a:gdLst/>
              <a:ahLst/>
              <a:cxnLst/>
              <a:rect l="l" t="t" r="r" b="b"/>
              <a:pathLst>
                <a:path w="4384" h="4384" extrusionOk="0">
                  <a:moveTo>
                    <a:pt x="2192" y="0"/>
                  </a:moveTo>
                  <a:cubicBezTo>
                    <a:pt x="981" y="0"/>
                    <a:pt x="0" y="984"/>
                    <a:pt x="0" y="2192"/>
                  </a:cubicBezTo>
                  <a:cubicBezTo>
                    <a:pt x="0" y="3403"/>
                    <a:pt x="981" y="4384"/>
                    <a:pt x="2192" y="4384"/>
                  </a:cubicBezTo>
                  <a:cubicBezTo>
                    <a:pt x="3403" y="4384"/>
                    <a:pt x="4384" y="3403"/>
                    <a:pt x="4384" y="2192"/>
                  </a:cubicBezTo>
                  <a:cubicBezTo>
                    <a:pt x="4384" y="984"/>
                    <a:pt x="3403" y="0"/>
                    <a:pt x="2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33" name="Google Shape;433;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34" name="Google Shape;43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2"/>
        </a:solidFill>
        <a:effectLst/>
      </p:bgPr>
    </p:bg>
    <p:spTree>
      <p:nvGrpSpPr>
        <p:cNvPr id="1" name="Shape 435"/>
        <p:cNvGrpSpPr/>
        <p:nvPr/>
      </p:nvGrpSpPr>
      <p:grpSpPr>
        <a:xfrm>
          <a:off x="0" y="0"/>
          <a:ext cx="0" cy="0"/>
          <a:chOff x="0" y="0"/>
          <a:chExt cx="0" cy="0"/>
        </a:xfrm>
      </p:grpSpPr>
      <p:grpSp>
        <p:nvGrpSpPr>
          <p:cNvPr id="436" name="Google Shape;436;p17"/>
          <p:cNvGrpSpPr/>
          <p:nvPr/>
        </p:nvGrpSpPr>
        <p:grpSpPr>
          <a:xfrm>
            <a:off x="7727061" y="-43426"/>
            <a:ext cx="1264848" cy="1524629"/>
            <a:chOff x="7349325" y="-31901"/>
            <a:chExt cx="1502551" cy="1811153"/>
          </a:xfrm>
        </p:grpSpPr>
        <p:sp>
          <p:nvSpPr>
            <p:cNvPr id="437" name="Google Shape;437;p17"/>
            <p:cNvSpPr/>
            <p:nvPr/>
          </p:nvSpPr>
          <p:spPr>
            <a:xfrm>
              <a:off x="7578815" y="-31901"/>
              <a:ext cx="13024" cy="691587"/>
            </a:xfrm>
            <a:custGeom>
              <a:avLst/>
              <a:gdLst/>
              <a:ahLst/>
              <a:cxnLst/>
              <a:rect l="l" t="t" r="r" b="b"/>
              <a:pathLst>
                <a:path w="121" h="6425" extrusionOk="0">
                  <a:moveTo>
                    <a:pt x="0" y="1"/>
                  </a:moveTo>
                  <a:lnTo>
                    <a:pt x="0" y="6424"/>
                  </a:lnTo>
                  <a:lnTo>
                    <a:pt x="121" y="6424"/>
                  </a:lnTo>
                  <a:lnTo>
                    <a:pt x="121"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7"/>
            <p:cNvSpPr/>
            <p:nvPr/>
          </p:nvSpPr>
          <p:spPr>
            <a:xfrm>
              <a:off x="7349325" y="443008"/>
              <a:ext cx="472001" cy="472001"/>
            </a:xfrm>
            <a:custGeom>
              <a:avLst/>
              <a:gdLst/>
              <a:ahLst/>
              <a:cxnLst/>
              <a:rect l="l" t="t" r="r" b="b"/>
              <a:pathLst>
                <a:path w="4385" h="4385" extrusionOk="0">
                  <a:moveTo>
                    <a:pt x="2192" y="1"/>
                  </a:moveTo>
                  <a:cubicBezTo>
                    <a:pt x="982" y="1"/>
                    <a:pt x="1" y="982"/>
                    <a:pt x="1" y="2193"/>
                  </a:cubicBezTo>
                  <a:cubicBezTo>
                    <a:pt x="1" y="3403"/>
                    <a:pt x="982" y="4384"/>
                    <a:pt x="2192" y="4384"/>
                  </a:cubicBezTo>
                  <a:cubicBezTo>
                    <a:pt x="3403" y="4384"/>
                    <a:pt x="4384" y="3403"/>
                    <a:pt x="4384" y="2193"/>
                  </a:cubicBezTo>
                  <a:cubicBezTo>
                    <a:pt x="4384" y="982"/>
                    <a:pt x="3403" y="1"/>
                    <a:pt x="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7"/>
            <p:cNvSpPr/>
            <p:nvPr/>
          </p:nvSpPr>
          <p:spPr>
            <a:xfrm>
              <a:off x="8075360" y="-31901"/>
              <a:ext cx="12809" cy="1617399"/>
            </a:xfrm>
            <a:custGeom>
              <a:avLst/>
              <a:gdLst/>
              <a:ahLst/>
              <a:cxnLst/>
              <a:rect l="l" t="t" r="r" b="b"/>
              <a:pathLst>
                <a:path w="119" h="15026" extrusionOk="0">
                  <a:moveTo>
                    <a:pt x="1" y="1"/>
                  </a:moveTo>
                  <a:lnTo>
                    <a:pt x="1" y="15026"/>
                  </a:lnTo>
                  <a:lnTo>
                    <a:pt x="118" y="15026"/>
                  </a:lnTo>
                  <a:lnTo>
                    <a:pt x="11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7"/>
            <p:cNvSpPr/>
            <p:nvPr/>
          </p:nvSpPr>
          <p:spPr>
            <a:xfrm>
              <a:off x="7845978" y="1307251"/>
              <a:ext cx="471894" cy="472001"/>
            </a:xfrm>
            <a:custGeom>
              <a:avLst/>
              <a:gdLst/>
              <a:ahLst/>
              <a:cxnLst/>
              <a:rect l="l" t="t" r="r" b="b"/>
              <a:pathLst>
                <a:path w="4384" h="4385" extrusionOk="0">
                  <a:moveTo>
                    <a:pt x="2192" y="1"/>
                  </a:moveTo>
                  <a:cubicBezTo>
                    <a:pt x="981" y="1"/>
                    <a:pt x="0" y="982"/>
                    <a:pt x="0" y="2193"/>
                  </a:cubicBezTo>
                  <a:cubicBezTo>
                    <a:pt x="0" y="3403"/>
                    <a:pt x="981" y="4384"/>
                    <a:pt x="2192" y="4384"/>
                  </a:cubicBezTo>
                  <a:cubicBezTo>
                    <a:pt x="3400" y="4384"/>
                    <a:pt x="4384" y="3403"/>
                    <a:pt x="4384" y="2193"/>
                  </a:cubicBezTo>
                  <a:cubicBezTo>
                    <a:pt x="4384" y="982"/>
                    <a:pt x="3400" y="1"/>
                    <a:pt x="2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7"/>
            <p:cNvSpPr/>
            <p:nvPr/>
          </p:nvSpPr>
          <p:spPr>
            <a:xfrm>
              <a:off x="8615931" y="-31901"/>
              <a:ext cx="13024" cy="691587"/>
            </a:xfrm>
            <a:custGeom>
              <a:avLst/>
              <a:gdLst/>
              <a:ahLst/>
              <a:cxnLst/>
              <a:rect l="l" t="t" r="r" b="b"/>
              <a:pathLst>
                <a:path w="121" h="6425" extrusionOk="0">
                  <a:moveTo>
                    <a:pt x="0" y="1"/>
                  </a:moveTo>
                  <a:lnTo>
                    <a:pt x="0" y="6424"/>
                  </a:lnTo>
                  <a:lnTo>
                    <a:pt x="120" y="6424"/>
                  </a:lnTo>
                  <a:lnTo>
                    <a:pt x="120"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7"/>
            <p:cNvSpPr/>
            <p:nvPr/>
          </p:nvSpPr>
          <p:spPr>
            <a:xfrm>
              <a:off x="8379983" y="369597"/>
              <a:ext cx="471894" cy="471894"/>
            </a:xfrm>
            <a:custGeom>
              <a:avLst/>
              <a:gdLst/>
              <a:ahLst/>
              <a:cxnLst/>
              <a:rect l="l" t="t" r="r" b="b"/>
              <a:pathLst>
                <a:path w="4384" h="4384" extrusionOk="0">
                  <a:moveTo>
                    <a:pt x="2192" y="0"/>
                  </a:moveTo>
                  <a:cubicBezTo>
                    <a:pt x="981" y="0"/>
                    <a:pt x="0" y="984"/>
                    <a:pt x="0" y="2192"/>
                  </a:cubicBezTo>
                  <a:cubicBezTo>
                    <a:pt x="0" y="3403"/>
                    <a:pt x="981" y="4384"/>
                    <a:pt x="2192" y="4384"/>
                  </a:cubicBezTo>
                  <a:cubicBezTo>
                    <a:pt x="3403" y="4384"/>
                    <a:pt x="4384" y="3403"/>
                    <a:pt x="4384" y="2192"/>
                  </a:cubicBezTo>
                  <a:cubicBezTo>
                    <a:pt x="4384" y="984"/>
                    <a:pt x="3403" y="0"/>
                    <a:pt x="2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3" name="Google Shape;443;p17"/>
          <p:cNvGrpSpPr/>
          <p:nvPr/>
        </p:nvGrpSpPr>
        <p:grpSpPr>
          <a:xfrm flipH="1">
            <a:off x="-584357" y="0"/>
            <a:ext cx="1166528" cy="5143485"/>
            <a:chOff x="8476500" y="0"/>
            <a:chExt cx="1166528" cy="5143485"/>
          </a:xfrm>
        </p:grpSpPr>
        <p:sp>
          <p:nvSpPr>
            <p:cNvPr id="444" name="Google Shape;444;p17"/>
            <p:cNvSpPr/>
            <p:nvPr/>
          </p:nvSpPr>
          <p:spPr>
            <a:xfrm>
              <a:off x="8476500" y="0"/>
              <a:ext cx="949420" cy="5143485"/>
            </a:xfrm>
            <a:custGeom>
              <a:avLst/>
              <a:gdLst/>
              <a:ahLst/>
              <a:cxnLst/>
              <a:rect l="l" t="t" r="r" b="b"/>
              <a:pathLst>
                <a:path w="15777" h="39989" extrusionOk="0">
                  <a:moveTo>
                    <a:pt x="1" y="0"/>
                  </a:moveTo>
                  <a:lnTo>
                    <a:pt x="1" y="39989"/>
                  </a:lnTo>
                  <a:lnTo>
                    <a:pt x="15776" y="39989"/>
                  </a:lnTo>
                  <a:lnTo>
                    <a:pt x="157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5" name="Google Shape;445;p17"/>
            <p:cNvGrpSpPr/>
            <p:nvPr/>
          </p:nvGrpSpPr>
          <p:grpSpPr>
            <a:xfrm>
              <a:off x="8476712" y="744568"/>
              <a:ext cx="1166316" cy="4398617"/>
              <a:chOff x="8206963" y="744567"/>
              <a:chExt cx="1700418" cy="4398617"/>
            </a:xfrm>
          </p:grpSpPr>
          <p:sp>
            <p:nvSpPr>
              <p:cNvPr id="446" name="Google Shape;446;p17"/>
              <p:cNvSpPr/>
              <p:nvPr/>
            </p:nvSpPr>
            <p:spPr>
              <a:xfrm>
                <a:off x="8523146" y="744567"/>
                <a:ext cx="1384235" cy="3508535"/>
              </a:xfrm>
              <a:custGeom>
                <a:avLst/>
                <a:gdLst/>
                <a:ahLst/>
                <a:cxnLst/>
                <a:rect l="l" t="t" r="r" b="b"/>
                <a:pathLst>
                  <a:path w="15777" h="39989" extrusionOk="0">
                    <a:moveTo>
                      <a:pt x="1" y="0"/>
                    </a:moveTo>
                    <a:lnTo>
                      <a:pt x="1" y="39989"/>
                    </a:lnTo>
                    <a:lnTo>
                      <a:pt x="15776" y="39989"/>
                    </a:lnTo>
                    <a:lnTo>
                      <a:pt x="15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7"/>
              <p:cNvSpPr/>
              <p:nvPr/>
            </p:nvSpPr>
            <p:spPr>
              <a:xfrm>
                <a:off x="8995140" y="1384920"/>
                <a:ext cx="440179" cy="2227743"/>
              </a:xfrm>
              <a:custGeom>
                <a:avLst/>
                <a:gdLst/>
                <a:ahLst/>
                <a:cxnLst/>
                <a:rect l="l" t="t" r="r" b="b"/>
                <a:pathLst>
                  <a:path w="5017" h="25391" extrusionOk="0">
                    <a:moveTo>
                      <a:pt x="0" y="1"/>
                    </a:moveTo>
                    <a:lnTo>
                      <a:pt x="0" y="25390"/>
                    </a:lnTo>
                    <a:lnTo>
                      <a:pt x="5016" y="25390"/>
                    </a:lnTo>
                    <a:lnTo>
                      <a:pt x="50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7"/>
              <p:cNvSpPr/>
              <p:nvPr/>
            </p:nvSpPr>
            <p:spPr>
              <a:xfrm>
                <a:off x="8995140" y="1384920"/>
                <a:ext cx="440179" cy="2227743"/>
              </a:xfrm>
              <a:custGeom>
                <a:avLst/>
                <a:gdLst/>
                <a:ahLst/>
                <a:cxnLst/>
                <a:rect l="l" t="t" r="r" b="b"/>
                <a:pathLst>
                  <a:path w="5017" h="25391" extrusionOk="0">
                    <a:moveTo>
                      <a:pt x="0" y="1"/>
                    </a:moveTo>
                    <a:lnTo>
                      <a:pt x="0" y="25390"/>
                    </a:lnTo>
                    <a:lnTo>
                      <a:pt x="1415" y="25390"/>
                    </a:lnTo>
                    <a:lnTo>
                      <a:pt x="1415" y="1416"/>
                    </a:lnTo>
                    <a:lnTo>
                      <a:pt x="5016" y="1416"/>
                    </a:lnTo>
                    <a:lnTo>
                      <a:pt x="5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7"/>
              <p:cNvSpPr/>
              <p:nvPr/>
            </p:nvSpPr>
            <p:spPr>
              <a:xfrm>
                <a:off x="8678957" y="4252781"/>
                <a:ext cx="1228413" cy="222678"/>
              </a:xfrm>
              <a:custGeom>
                <a:avLst/>
                <a:gdLst/>
                <a:ahLst/>
                <a:cxnLst/>
                <a:rect l="l" t="t" r="r" b="b"/>
                <a:pathLst>
                  <a:path w="14001" h="2538" extrusionOk="0">
                    <a:moveTo>
                      <a:pt x="0" y="1"/>
                    </a:moveTo>
                    <a:lnTo>
                      <a:pt x="0" y="2538"/>
                    </a:lnTo>
                    <a:lnTo>
                      <a:pt x="14000" y="2538"/>
                    </a:lnTo>
                    <a:lnTo>
                      <a:pt x="140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7"/>
              <p:cNvSpPr/>
              <p:nvPr/>
            </p:nvSpPr>
            <p:spPr>
              <a:xfrm>
                <a:off x="8526568" y="4475356"/>
                <a:ext cx="1228676" cy="222678"/>
              </a:xfrm>
              <a:custGeom>
                <a:avLst/>
                <a:gdLst/>
                <a:ahLst/>
                <a:cxnLst/>
                <a:rect l="l" t="t" r="r" b="b"/>
                <a:pathLst>
                  <a:path w="14004" h="2538" extrusionOk="0">
                    <a:moveTo>
                      <a:pt x="1" y="1"/>
                    </a:moveTo>
                    <a:lnTo>
                      <a:pt x="1" y="2537"/>
                    </a:lnTo>
                    <a:lnTo>
                      <a:pt x="14003" y="2537"/>
                    </a:lnTo>
                    <a:lnTo>
                      <a:pt x="14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7"/>
              <p:cNvSpPr/>
              <p:nvPr/>
            </p:nvSpPr>
            <p:spPr>
              <a:xfrm>
                <a:off x="8359352" y="4697931"/>
                <a:ext cx="1228325" cy="222678"/>
              </a:xfrm>
              <a:custGeom>
                <a:avLst/>
                <a:gdLst/>
                <a:ahLst/>
                <a:cxnLst/>
                <a:rect l="l" t="t" r="r" b="b"/>
                <a:pathLst>
                  <a:path w="14000" h="2538" extrusionOk="0">
                    <a:moveTo>
                      <a:pt x="0" y="0"/>
                    </a:moveTo>
                    <a:lnTo>
                      <a:pt x="0" y="2537"/>
                    </a:lnTo>
                    <a:lnTo>
                      <a:pt x="14000" y="2537"/>
                    </a:lnTo>
                    <a:lnTo>
                      <a:pt x="140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7"/>
              <p:cNvSpPr/>
              <p:nvPr/>
            </p:nvSpPr>
            <p:spPr>
              <a:xfrm>
                <a:off x="8206963" y="4920506"/>
                <a:ext cx="1228413" cy="222678"/>
              </a:xfrm>
              <a:custGeom>
                <a:avLst/>
                <a:gdLst/>
                <a:ahLst/>
                <a:cxnLst/>
                <a:rect l="l" t="t" r="r" b="b"/>
                <a:pathLst>
                  <a:path w="14001" h="2538" extrusionOk="0">
                    <a:moveTo>
                      <a:pt x="1" y="0"/>
                    </a:moveTo>
                    <a:lnTo>
                      <a:pt x="1" y="2537"/>
                    </a:lnTo>
                    <a:lnTo>
                      <a:pt x="14000" y="2537"/>
                    </a:lnTo>
                    <a:lnTo>
                      <a:pt x="140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453" name="Google Shape;453;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4" name="Google Shape;454;p17"/>
          <p:cNvSpPr txBox="1">
            <a:spLocks noGrp="1"/>
          </p:cNvSpPr>
          <p:nvPr>
            <p:ph type="subTitle" idx="1"/>
          </p:nvPr>
        </p:nvSpPr>
        <p:spPr>
          <a:xfrm>
            <a:off x="2414550" y="1257450"/>
            <a:ext cx="4314900" cy="184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solidFill>
                  <a:schemeClr val="dk1"/>
                </a:solidFill>
              </a:defRPr>
            </a:lvl1pPr>
            <a:lvl2pPr lvl="1" algn="ctr" rtl="0">
              <a:lnSpc>
                <a:spcPct val="100000"/>
              </a:lnSpc>
              <a:spcBef>
                <a:spcPts val="0"/>
              </a:spcBef>
              <a:spcAft>
                <a:spcPts val="0"/>
              </a:spcAft>
              <a:buClr>
                <a:schemeClr val="dk1"/>
              </a:buClr>
              <a:buSzPts val="1600"/>
              <a:buFont typeface="Montserrat"/>
              <a:buChar char="○"/>
              <a:defRPr sz="2000" b="1">
                <a:solidFill>
                  <a:schemeClr val="dk1"/>
                </a:solidFill>
              </a:defRPr>
            </a:lvl2pPr>
            <a:lvl3pPr lvl="2" algn="ctr" rtl="0">
              <a:lnSpc>
                <a:spcPct val="100000"/>
              </a:lnSpc>
              <a:spcBef>
                <a:spcPts val="0"/>
              </a:spcBef>
              <a:spcAft>
                <a:spcPts val="0"/>
              </a:spcAft>
              <a:buClr>
                <a:schemeClr val="dk1"/>
              </a:buClr>
              <a:buSzPts val="1600"/>
              <a:buFont typeface="Montserrat"/>
              <a:buChar char="■"/>
              <a:defRPr sz="2000" b="1">
                <a:solidFill>
                  <a:schemeClr val="dk1"/>
                </a:solidFill>
              </a:defRPr>
            </a:lvl3pPr>
            <a:lvl4pPr lvl="3" algn="ctr" rtl="0">
              <a:lnSpc>
                <a:spcPct val="100000"/>
              </a:lnSpc>
              <a:spcBef>
                <a:spcPts val="0"/>
              </a:spcBef>
              <a:spcAft>
                <a:spcPts val="0"/>
              </a:spcAft>
              <a:buClr>
                <a:schemeClr val="dk1"/>
              </a:buClr>
              <a:buSzPts val="1600"/>
              <a:buFont typeface="Montserrat"/>
              <a:buChar char="●"/>
              <a:defRPr sz="2000" b="1">
                <a:solidFill>
                  <a:schemeClr val="dk1"/>
                </a:solidFill>
              </a:defRPr>
            </a:lvl4pPr>
            <a:lvl5pPr lvl="4" algn="ctr" rtl="0">
              <a:lnSpc>
                <a:spcPct val="100000"/>
              </a:lnSpc>
              <a:spcBef>
                <a:spcPts val="0"/>
              </a:spcBef>
              <a:spcAft>
                <a:spcPts val="0"/>
              </a:spcAft>
              <a:buClr>
                <a:schemeClr val="dk1"/>
              </a:buClr>
              <a:buSzPts val="1600"/>
              <a:buFont typeface="Montserrat"/>
              <a:buChar char="○"/>
              <a:defRPr sz="2000" b="1">
                <a:solidFill>
                  <a:schemeClr val="dk1"/>
                </a:solidFill>
              </a:defRPr>
            </a:lvl5pPr>
            <a:lvl6pPr lvl="5" algn="ctr" rtl="0">
              <a:lnSpc>
                <a:spcPct val="100000"/>
              </a:lnSpc>
              <a:spcBef>
                <a:spcPts val="0"/>
              </a:spcBef>
              <a:spcAft>
                <a:spcPts val="0"/>
              </a:spcAft>
              <a:buClr>
                <a:schemeClr val="dk1"/>
              </a:buClr>
              <a:buSzPts val="1600"/>
              <a:buFont typeface="Montserrat"/>
              <a:buChar char="■"/>
              <a:defRPr sz="2000" b="1">
                <a:solidFill>
                  <a:schemeClr val="dk1"/>
                </a:solidFill>
              </a:defRPr>
            </a:lvl6pPr>
            <a:lvl7pPr lvl="6" algn="ctr" rtl="0">
              <a:lnSpc>
                <a:spcPct val="100000"/>
              </a:lnSpc>
              <a:spcBef>
                <a:spcPts val="0"/>
              </a:spcBef>
              <a:spcAft>
                <a:spcPts val="0"/>
              </a:spcAft>
              <a:buClr>
                <a:schemeClr val="dk1"/>
              </a:buClr>
              <a:buSzPts val="1600"/>
              <a:buFont typeface="Montserrat"/>
              <a:buChar char="●"/>
              <a:defRPr sz="2000" b="1">
                <a:solidFill>
                  <a:schemeClr val="dk1"/>
                </a:solidFill>
              </a:defRPr>
            </a:lvl7pPr>
            <a:lvl8pPr lvl="7" algn="ctr" rtl="0">
              <a:lnSpc>
                <a:spcPct val="100000"/>
              </a:lnSpc>
              <a:spcBef>
                <a:spcPts val="0"/>
              </a:spcBef>
              <a:spcAft>
                <a:spcPts val="0"/>
              </a:spcAft>
              <a:buClr>
                <a:schemeClr val="dk1"/>
              </a:buClr>
              <a:buSzPts val="1600"/>
              <a:buFont typeface="Montserrat"/>
              <a:buChar char="○"/>
              <a:defRPr sz="2000" b="1">
                <a:solidFill>
                  <a:schemeClr val="dk1"/>
                </a:solidFill>
              </a:defRPr>
            </a:lvl8pPr>
            <a:lvl9pPr lvl="8" algn="ctr" rtl="0">
              <a:lnSpc>
                <a:spcPct val="100000"/>
              </a:lnSpc>
              <a:spcBef>
                <a:spcPts val="0"/>
              </a:spcBef>
              <a:spcAft>
                <a:spcPts val="0"/>
              </a:spcAft>
              <a:buClr>
                <a:schemeClr val="dk1"/>
              </a:buClr>
              <a:buSzPts val="1600"/>
              <a:buFont typeface="Montserrat"/>
              <a:buChar char="■"/>
              <a:defRPr sz="2000" b="1">
                <a:solidFill>
                  <a:schemeClr val="dk1"/>
                </a:solidFill>
              </a:defRPr>
            </a:lvl9pPr>
          </a:lstStyle>
          <a:p>
            <a:endParaRPr/>
          </a:p>
        </p:txBody>
      </p:sp>
      <p:sp>
        <p:nvSpPr>
          <p:cNvPr id="455" name="Google Shape;45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atin typeface="Arial"/>
                <a:ea typeface="Arial"/>
                <a:cs typeface="Arial"/>
                <a:sym typeface="Aria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9_1_1_2">
    <p:bg>
      <p:bgPr>
        <a:solidFill>
          <a:schemeClr val="lt2"/>
        </a:solidFill>
        <a:effectLst/>
      </p:bgPr>
    </p:bg>
    <p:spTree>
      <p:nvGrpSpPr>
        <p:cNvPr id="1" name="Shape 456"/>
        <p:cNvGrpSpPr/>
        <p:nvPr/>
      </p:nvGrpSpPr>
      <p:grpSpPr>
        <a:xfrm>
          <a:off x="0" y="0"/>
          <a:ext cx="0" cy="0"/>
          <a:chOff x="0" y="0"/>
          <a:chExt cx="0" cy="0"/>
        </a:xfrm>
      </p:grpSpPr>
      <p:grpSp>
        <p:nvGrpSpPr>
          <p:cNvPr id="457" name="Google Shape;457;p18"/>
          <p:cNvGrpSpPr/>
          <p:nvPr/>
        </p:nvGrpSpPr>
        <p:grpSpPr>
          <a:xfrm>
            <a:off x="0" y="-67726"/>
            <a:ext cx="3754436" cy="5211224"/>
            <a:chOff x="0" y="-67726"/>
            <a:chExt cx="3754436" cy="5211224"/>
          </a:xfrm>
        </p:grpSpPr>
        <p:sp>
          <p:nvSpPr>
            <p:cNvPr id="458" name="Google Shape;458;p18"/>
            <p:cNvSpPr/>
            <p:nvPr/>
          </p:nvSpPr>
          <p:spPr>
            <a:xfrm>
              <a:off x="0" y="144870"/>
              <a:ext cx="2186886" cy="3035106"/>
            </a:xfrm>
            <a:custGeom>
              <a:avLst/>
              <a:gdLst/>
              <a:ahLst/>
              <a:cxnLst/>
              <a:rect l="l" t="t" r="r" b="b"/>
              <a:pathLst>
                <a:path w="21684" h="30096" extrusionOk="0">
                  <a:moveTo>
                    <a:pt x="4519" y="1"/>
                  </a:moveTo>
                  <a:cubicBezTo>
                    <a:pt x="4519" y="597"/>
                    <a:pt x="4402" y="1191"/>
                    <a:pt x="4169" y="1742"/>
                  </a:cubicBezTo>
                  <a:cubicBezTo>
                    <a:pt x="4234" y="1531"/>
                    <a:pt x="4297" y="1303"/>
                    <a:pt x="4232" y="1094"/>
                  </a:cubicBezTo>
                  <a:cubicBezTo>
                    <a:pt x="4185" y="934"/>
                    <a:pt x="4029" y="806"/>
                    <a:pt x="3881" y="806"/>
                  </a:cubicBezTo>
                  <a:cubicBezTo>
                    <a:pt x="3833" y="806"/>
                    <a:pt x="3785" y="820"/>
                    <a:pt x="3743" y="851"/>
                  </a:cubicBezTo>
                  <a:cubicBezTo>
                    <a:pt x="3670" y="903"/>
                    <a:pt x="3630" y="992"/>
                    <a:pt x="3594" y="1076"/>
                  </a:cubicBezTo>
                  <a:cubicBezTo>
                    <a:pt x="3471" y="1389"/>
                    <a:pt x="3398" y="1719"/>
                    <a:pt x="3384" y="2054"/>
                  </a:cubicBezTo>
                  <a:cubicBezTo>
                    <a:pt x="3332" y="1510"/>
                    <a:pt x="3058" y="989"/>
                    <a:pt x="2636" y="670"/>
                  </a:cubicBezTo>
                  <a:lnTo>
                    <a:pt x="2636" y="670"/>
                  </a:lnTo>
                  <a:lnTo>
                    <a:pt x="3230" y="2828"/>
                  </a:lnTo>
                  <a:cubicBezTo>
                    <a:pt x="3163" y="2717"/>
                    <a:pt x="3071" y="2642"/>
                    <a:pt x="2946" y="2642"/>
                  </a:cubicBezTo>
                  <a:cubicBezTo>
                    <a:pt x="2944" y="2642"/>
                    <a:pt x="2942" y="2642"/>
                    <a:pt x="2940" y="2642"/>
                  </a:cubicBezTo>
                  <a:cubicBezTo>
                    <a:pt x="2712" y="2645"/>
                    <a:pt x="2566" y="2930"/>
                    <a:pt x="2608" y="3165"/>
                  </a:cubicBezTo>
                  <a:cubicBezTo>
                    <a:pt x="2647" y="3401"/>
                    <a:pt x="2809" y="3589"/>
                    <a:pt x="2963" y="3764"/>
                  </a:cubicBezTo>
                  <a:cubicBezTo>
                    <a:pt x="2877" y="3748"/>
                    <a:pt x="2790" y="3739"/>
                    <a:pt x="2703" y="3739"/>
                  </a:cubicBezTo>
                  <a:cubicBezTo>
                    <a:pt x="2583" y="3739"/>
                    <a:pt x="2463" y="3755"/>
                    <a:pt x="2346" y="3785"/>
                  </a:cubicBezTo>
                  <a:cubicBezTo>
                    <a:pt x="2344" y="4122"/>
                    <a:pt x="2409" y="4457"/>
                    <a:pt x="2540" y="4768"/>
                  </a:cubicBezTo>
                  <a:cubicBezTo>
                    <a:pt x="2427" y="4648"/>
                    <a:pt x="2270" y="4582"/>
                    <a:pt x="2109" y="4582"/>
                  </a:cubicBezTo>
                  <a:cubicBezTo>
                    <a:pt x="2051" y="4582"/>
                    <a:pt x="1991" y="4591"/>
                    <a:pt x="1933" y="4609"/>
                  </a:cubicBezTo>
                  <a:cubicBezTo>
                    <a:pt x="1975" y="4886"/>
                    <a:pt x="2017" y="5166"/>
                    <a:pt x="2058" y="5443"/>
                  </a:cubicBezTo>
                  <a:cubicBezTo>
                    <a:pt x="1979" y="5333"/>
                    <a:pt x="1848" y="5279"/>
                    <a:pt x="1718" y="5279"/>
                  </a:cubicBezTo>
                  <a:cubicBezTo>
                    <a:pt x="1575" y="5279"/>
                    <a:pt x="1432" y="5344"/>
                    <a:pt x="1352" y="5469"/>
                  </a:cubicBezTo>
                  <a:cubicBezTo>
                    <a:pt x="1478" y="5210"/>
                    <a:pt x="1460" y="4907"/>
                    <a:pt x="1305" y="4666"/>
                  </a:cubicBezTo>
                  <a:lnTo>
                    <a:pt x="1755" y="3170"/>
                  </a:lnTo>
                  <a:cubicBezTo>
                    <a:pt x="1886" y="2728"/>
                    <a:pt x="2022" y="2266"/>
                    <a:pt x="1941" y="1808"/>
                  </a:cubicBezTo>
                  <a:lnTo>
                    <a:pt x="1941" y="1808"/>
                  </a:lnTo>
                  <a:lnTo>
                    <a:pt x="1248" y="2101"/>
                  </a:lnTo>
                  <a:cubicBezTo>
                    <a:pt x="1488" y="1899"/>
                    <a:pt x="1551" y="1502"/>
                    <a:pt x="1386" y="1230"/>
                  </a:cubicBezTo>
                  <a:lnTo>
                    <a:pt x="1386" y="1230"/>
                  </a:lnTo>
                  <a:lnTo>
                    <a:pt x="950" y="1468"/>
                  </a:lnTo>
                  <a:cubicBezTo>
                    <a:pt x="986" y="1191"/>
                    <a:pt x="853" y="898"/>
                    <a:pt x="628" y="749"/>
                  </a:cubicBezTo>
                  <a:cubicBezTo>
                    <a:pt x="526" y="1013"/>
                    <a:pt x="421" y="1277"/>
                    <a:pt x="319" y="1541"/>
                  </a:cubicBezTo>
                  <a:cubicBezTo>
                    <a:pt x="400" y="1256"/>
                    <a:pt x="251" y="924"/>
                    <a:pt x="0" y="793"/>
                  </a:cubicBezTo>
                  <a:lnTo>
                    <a:pt x="0" y="30095"/>
                  </a:lnTo>
                  <a:lnTo>
                    <a:pt x="21608" y="30095"/>
                  </a:lnTo>
                  <a:cubicBezTo>
                    <a:pt x="21684" y="29193"/>
                    <a:pt x="21556" y="28021"/>
                    <a:pt x="20729" y="27765"/>
                  </a:cubicBezTo>
                  <a:cubicBezTo>
                    <a:pt x="20870" y="27477"/>
                    <a:pt x="20577" y="27129"/>
                    <a:pt x="20271" y="27103"/>
                  </a:cubicBezTo>
                  <a:cubicBezTo>
                    <a:pt x="20253" y="27102"/>
                    <a:pt x="20236" y="27101"/>
                    <a:pt x="20218" y="27101"/>
                  </a:cubicBezTo>
                  <a:cubicBezTo>
                    <a:pt x="19932" y="27101"/>
                    <a:pt x="19668" y="27273"/>
                    <a:pt x="19429" y="27441"/>
                  </a:cubicBezTo>
                  <a:cubicBezTo>
                    <a:pt x="19547" y="27163"/>
                    <a:pt x="19563" y="26855"/>
                    <a:pt x="19474" y="26567"/>
                  </a:cubicBezTo>
                  <a:lnTo>
                    <a:pt x="19474" y="26567"/>
                  </a:lnTo>
                  <a:lnTo>
                    <a:pt x="18917" y="26808"/>
                  </a:lnTo>
                  <a:cubicBezTo>
                    <a:pt x="18990" y="26515"/>
                    <a:pt x="18961" y="26206"/>
                    <a:pt x="18838" y="25932"/>
                  </a:cubicBezTo>
                  <a:cubicBezTo>
                    <a:pt x="18621" y="25945"/>
                    <a:pt x="18420" y="26049"/>
                    <a:pt x="18281" y="26219"/>
                  </a:cubicBezTo>
                  <a:cubicBezTo>
                    <a:pt x="18344" y="25796"/>
                    <a:pt x="18320" y="25364"/>
                    <a:pt x="18218" y="24951"/>
                  </a:cubicBezTo>
                  <a:lnTo>
                    <a:pt x="17251" y="25589"/>
                  </a:lnTo>
                  <a:cubicBezTo>
                    <a:pt x="17306" y="25100"/>
                    <a:pt x="17259" y="24606"/>
                    <a:pt x="17115" y="24135"/>
                  </a:cubicBezTo>
                  <a:cubicBezTo>
                    <a:pt x="16793" y="24355"/>
                    <a:pt x="16471" y="24577"/>
                    <a:pt x="16150" y="24797"/>
                  </a:cubicBezTo>
                  <a:cubicBezTo>
                    <a:pt x="16205" y="24305"/>
                    <a:pt x="16181" y="23808"/>
                    <a:pt x="16079" y="23327"/>
                  </a:cubicBezTo>
                  <a:cubicBezTo>
                    <a:pt x="15682" y="23379"/>
                    <a:pt x="15302" y="23512"/>
                    <a:pt x="14957" y="23719"/>
                  </a:cubicBezTo>
                  <a:cubicBezTo>
                    <a:pt x="14907" y="23290"/>
                    <a:pt x="14860" y="22861"/>
                    <a:pt x="14811" y="22435"/>
                  </a:cubicBezTo>
                  <a:lnTo>
                    <a:pt x="14811" y="22435"/>
                  </a:lnTo>
                  <a:cubicBezTo>
                    <a:pt x="14832" y="22438"/>
                    <a:pt x="14853" y="22439"/>
                    <a:pt x="14874" y="22439"/>
                  </a:cubicBezTo>
                  <a:cubicBezTo>
                    <a:pt x="15297" y="22439"/>
                    <a:pt x="15624" y="21856"/>
                    <a:pt x="15417" y="21467"/>
                  </a:cubicBezTo>
                  <a:lnTo>
                    <a:pt x="15417" y="21467"/>
                  </a:lnTo>
                  <a:cubicBezTo>
                    <a:pt x="15522" y="21623"/>
                    <a:pt x="15709" y="21696"/>
                    <a:pt x="15897" y="21696"/>
                  </a:cubicBezTo>
                  <a:cubicBezTo>
                    <a:pt x="15991" y="21696"/>
                    <a:pt x="16085" y="21678"/>
                    <a:pt x="16171" y="21642"/>
                  </a:cubicBezTo>
                  <a:cubicBezTo>
                    <a:pt x="16448" y="21530"/>
                    <a:pt x="16655" y="21284"/>
                    <a:pt x="16848" y="21046"/>
                  </a:cubicBezTo>
                  <a:cubicBezTo>
                    <a:pt x="17413" y="20356"/>
                    <a:pt x="17996" y="19333"/>
                    <a:pt x="17457" y="18619"/>
                  </a:cubicBezTo>
                  <a:cubicBezTo>
                    <a:pt x="17952" y="17978"/>
                    <a:pt x="17727" y="16877"/>
                    <a:pt x="17023" y="16511"/>
                  </a:cubicBezTo>
                  <a:lnTo>
                    <a:pt x="16715" y="17105"/>
                  </a:lnTo>
                  <a:cubicBezTo>
                    <a:pt x="16768" y="16899"/>
                    <a:pt x="16553" y="16722"/>
                    <a:pt x="16347" y="16722"/>
                  </a:cubicBezTo>
                  <a:cubicBezTo>
                    <a:pt x="16312" y="16722"/>
                    <a:pt x="16277" y="16728"/>
                    <a:pt x="16244" y="16739"/>
                  </a:cubicBezTo>
                  <a:cubicBezTo>
                    <a:pt x="16020" y="16813"/>
                    <a:pt x="15878" y="17037"/>
                    <a:pt x="15754" y="17245"/>
                  </a:cubicBezTo>
                  <a:lnTo>
                    <a:pt x="15754" y="17245"/>
                  </a:lnTo>
                  <a:cubicBezTo>
                    <a:pt x="15821" y="17122"/>
                    <a:pt x="15756" y="16939"/>
                    <a:pt x="15624" y="16896"/>
                  </a:cubicBezTo>
                  <a:cubicBezTo>
                    <a:pt x="15605" y="16889"/>
                    <a:pt x="15585" y="16886"/>
                    <a:pt x="15566" y="16886"/>
                  </a:cubicBezTo>
                  <a:cubicBezTo>
                    <a:pt x="15448" y="16886"/>
                    <a:pt x="15331" y="16993"/>
                    <a:pt x="15331" y="17121"/>
                  </a:cubicBezTo>
                  <a:lnTo>
                    <a:pt x="15331" y="16174"/>
                  </a:lnTo>
                  <a:lnTo>
                    <a:pt x="14452" y="16537"/>
                  </a:lnTo>
                  <a:cubicBezTo>
                    <a:pt x="14434" y="16286"/>
                    <a:pt x="14416" y="16038"/>
                    <a:pt x="14397" y="15787"/>
                  </a:cubicBezTo>
                  <a:lnTo>
                    <a:pt x="13770" y="15850"/>
                  </a:lnTo>
                  <a:cubicBezTo>
                    <a:pt x="14078" y="15698"/>
                    <a:pt x="14105" y="15154"/>
                    <a:pt x="13809" y="14973"/>
                  </a:cubicBezTo>
                  <a:lnTo>
                    <a:pt x="14267" y="14657"/>
                  </a:lnTo>
                  <a:lnTo>
                    <a:pt x="13746" y="14445"/>
                  </a:lnTo>
                  <a:cubicBezTo>
                    <a:pt x="14369" y="14074"/>
                    <a:pt x="14651" y="13187"/>
                    <a:pt x="14371" y="12497"/>
                  </a:cubicBezTo>
                  <a:lnTo>
                    <a:pt x="14371" y="12497"/>
                  </a:lnTo>
                  <a:cubicBezTo>
                    <a:pt x="14089" y="12808"/>
                    <a:pt x="13809" y="13122"/>
                    <a:pt x="13527" y="13436"/>
                  </a:cubicBezTo>
                  <a:cubicBezTo>
                    <a:pt x="13498" y="13184"/>
                    <a:pt x="13469" y="12933"/>
                    <a:pt x="13440" y="12685"/>
                  </a:cubicBezTo>
                  <a:lnTo>
                    <a:pt x="12854" y="12162"/>
                  </a:lnTo>
                  <a:cubicBezTo>
                    <a:pt x="13215" y="11830"/>
                    <a:pt x="13367" y="11273"/>
                    <a:pt x="13236" y="10789"/>
                  </a:cubicBezTo>
                  <a:cubicBezTo>
                    <a:pt x="13219" y="10788"/>
                    <a:pt x="13202" y="10787"/>
                    <a:pt x="13186" y="10787"/>
                  </a:cubicBezTo>
                  <a:cubicBezTo>
                    <a:pt x="12935" y="10787"/>
                    <a:pt x="12697" y="10896"/>
                    <a:pt x="12535" y="11090"/>
                  </a:cubicBezTo>
                  <a:cubicBezTo>
                    <a:pt x="12742" y="10773"/>
                    <a:pt x="12745" y="10365"/>
                    <a:pt x="12541" y="10046"/>
                  </a:cubicBezTo>
                  <a:lnTo>
                    <a:pt x="12541" y="10046"/>
                  </a:lnTo>
                  <a:cubicBezTo>
                    <a:pt x="12282" y="10203"/>
                    <a:pt x="12109" y="10469"/>
                    <a:pt x="12066" y="10766"/>
                  </a:cubicBezTo>
                  <a:lnTo>
                    <a:pt x="12066" y="10766"/>
                  </a:lnTo>
                  <a:cubicBezTo>
                    <a:pt x="12149" y="10114"/>
                    <a:pt x="11970" y="9453"/>
                    <a:pt x="11570" y="8929"/>
                  </a:cubicBezTo>
                  <a:cubicBezTo>
                    <a:pt x="11345" y="9178"/>
                    <a:pt x="11241" y="9534"/>
                    <a:pt x="11262" y="9874"/>
                  </a:cubicBezTo>
                  <a:cubicBezTo>
                    <a:pt x="11128" y="9664"/>
                    <a:pt x="10906" y="9515"/>
                    <a:pt x="10665" y="9505"/>
                  </a:cubicBezTo>
                  <a:cubicBezTo>
                    <a:pt x="10451" y="9753"/>
                    <a:pt x="10454" y="10166"/>
                    <a:pt x="10650" y="10425"/>
                  </a:cubicBezTo>
                  <a:cubicBezTo>
                    <a:pt x="10435" y="10208"/>
                    <a:pt x="10158" y="10062"/>
                    <a:pt x="9860" y="10007"/>
                  </a:cubicBezTo>
                  <a:cubicBezTo>
                    <a:pt x="9734" y="10517"/>
                    <a:pt x="9533" y="11009"/>
                    <a:pt x="9266" y="11461"/>
                  </a:cubicBezTo>
                  <a:cubicBezTo>
                    <a:pt x="9218" y="11245"/>
                    <a:pt x="9005" y="11124"/>
                    <a:pt x="8798" y="11124"/>
                  </a:cubicBezTo>
                  <a:cubicBezTo>
                    <a:pt x="8645" y="11124"/>
                    <a:pt x="8495" y="11191"/>
                    <a:pt x="8419" y="11335"/>
                  </a:cubicBezTo>
                  <a:cubicBezTo>
                    <a:pt x="8474" y="11090"/>
                    <a:pt x="8526" y="10825"/>
                    <a:pt x="8429" y="10595"/>
                  </a:cubicBezTo>
                  <a:cubicBezTo>
                    <a:pt x="8363" y="10438"/>
                    <a:pt x="8195" y="10324"/>
                    <a:pt x="8041" y="10324"/>
                  </a:cubicBezTo>
                  <a:cubicBezTo>
                    <a:pt x="7978" y="10324"/>
                    <a:pt x="7917" y="10343"/>
                    <a:pt x="7867" y="10387"/>
                  </a:cubicBezTo>
                  <a:lnTo>
                    <a:pt x="7867" y="10387"/>
                  </a:lnTo>
                  <a:cubicBezTo>
                    <a:pt x="8173" y="10073"/>
                    <a:pt x="7879" y="9411"/>
                    <a:pt x="7468" y="9411"/>
                  </a:cubicBezTo>
                  <a:cubicBezTo>
                    <a:pt x="7453" y="9411"/>
                    <a:pt x="7438" y="9411"/>
                    <a:pt x="7422" y="9413"/>
                  </a:cubicBezTo>
                  <a:cubicBezTo>
                    <a:pt x="8126" y="9282"/>
                    <a:pt x="8675" y="8524"/>
                    <a:pt x="8602" y="7776"/>
                  </a:cubicBezTo>
                  <a:cubicBezTo>
                    <a:pt x="9149" y="7386"/>
                    <a:pt x="9444" y="6638"/>
                    <a:pt x="9319" y="5956"/>
                  </a:cubicBezTo>
                  <a:cubicBezTo>
                    <a:pt x="9276" y="5721"/>
                    <a:pt x="9033" y="5492"/>
                    <a:pt x="8856" y="5492"/>
                  </a:cubicBezTo>
                  <a:cubicBezTo>
                    <a:pt x="8783" y="5492"/>
                    <a:pt x="8722" y="5530"/>
                    <a:pt x="8688" y="5621"/>
                  </a:cubicBezTo>
                  <a:cubicBezTo>
                    <a:pt x="8801" y="5208"/>
                    <a:pt x="8680" y="4734"/>
                    <a:pt x="8385" y="4434"/>
                  </a:cubicBezTo>
                  <a:cubicBezTo>
                    <a:pt x="8224" y="4604"/>
                    <a:pt x="8117" y="4818"/>
                    <a:pt x="8076" y="5048"/>
                  </a:cubicBezTo>
                  <a:lnTo>
                    <a:pt x="8076" y="5048"/>
                  </a:lnTo>
                  <a:cubicBezTo>
                    <a:pt x="8118" y="4730"/>
                    <a:pt x="7834" y="4408"/>
                    <a:pt x="7531" y="4408"/>
                  </a:cubicBezTo>
                  <a:cubicBezTo>
                    <a:pt x="7501" y="4408"/>
                    <a:pt x="7471" y="4411"/>
                    <a:pt x="7441" y="4418"/>
                  </a:cubicBezTo>
                  <a:cubicBezTo>
                    <a:pt x="7456" y="4614"/>
                    <a:pt x="7569" y="4787"/>
                    <a:pt x="7742" y="4881"/>
                  </a:cubicBezTo>
                  <a:cubicBezTo>
                    <a:pt x="7712" y="4873"/>
                    <a:pt x="7681" y="4870"/>
                    <a:pt x="7651" y="4870"/>
                  </a:cubicBezTo>
                  <a:cubicBezTo>
                    <a:pt x="7451" y="4870"/>
                    <a:pt x="7255" y="5027"/>
                    <a:pt x="7218" y="5237"/>
                  </a:cubicBezTo>
                  <a:cubicBezTo>
                    <a:pt x="7165" y="5039"/>
                    <a:pt x="6980" y="4971"/>
                    <a:pt x="6774" y="4971"/>
                  </a:cubicBezTo>
                  <a:cubicBezTo>
                    <a:pt x="6646" y="4971"/>
                    <a:pt x="6509" y="4998"/>
                    <a:pt x="6392" y="5035"/>
                  </a:cubicBezTo>
                  <a:cubicBezTo>
                    <a:pt x="6502" y="4700"/>
                    <a:pt x="6612" y="4334"/>
                    <a:pt x="6499" y="3999"/>
                  </a:cubicBezTo>
                  <a:cubicBezTo>
                    <a:pt x="6421" y="3767"/>
                    <a:pt x="6181" y="3592"/>
                    <a:pt x="5962" y="3592"/>
                  </a:cubicBezTo>
                  <a:cubicBezTo>
                    <a:pt x="5888" y="3592"/>
                    <a:pt x="5816" y="3612"/>
                    <a:pt x="5754" y="3657"/>
                  </a:cubicBezTo>
                  <a:cubicBezTo>
                    <a:pt x="5937" y="3495"/>
                    <a:pt x="6120" y="3304"/>
                    <a:pt x="6136" y="3058"/>
                  </a:cubicBezTo>
                  <a:cubicBezTo>
                    <a:pt x="6150" y="2855"/>
                    <a:pt x="5958" y="2657"/>
                    <a:pt x="5787" y="2657"/>
                  </a:cubicBezTo>
                  <a:cubicBezTo>
                    <a:pt x="5732" y="2657"/>
                    <a:pt x="5679" y="2678"/>
                    <a:pt x="5636" y="2726"/>
                  </a:cubicBezTo>
                  <a:cubicBezTo>
                    <a:pt x="6094" y="2211"/>
                    <a:pt x="5772" y="1382"/>
                    <a:pt x="5432" y="772"/>
                  </a:cubicBezTo>
                  <a:cubicBezTo>
                    <a:pt x="5322" y="926"/>
                    <a:pt x="5213" y="1078"/>
                    <a:pt x="5100" y="1232"/>
                  </a:cubicBezTo>
                  <a:cubicBezTo>
                    <a:pt x="5265" y="749"/>
                    <a:pt x="4982" y="152"/>
                    <a:pt x="4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18"/>
            <p:cNvSpPr/>
            <p:nvPr/>
          </p:nvSpPr>
          <p:spPr>
            <a:xfrm>
              <a:off x="2389599" y="-67726"/>
              <a:ext cx="1283348" cy="5210992"/>
            </a:xfrm>
            <a:custGeom>
              <a:avLst/>
              <a:gdLst/>
              <a:ahLst/>
              <a:cxnLst/>
              <a:rect l="l" t="t" r="r" b="b"/>
              <a:pathLst>
                <a:path w="12725" h="51672" extrusionOk="0">
                  <a:moveTo>
                    <a:pt x="12724" y="1"/>
                  </a:moveTo>
                  <a:lnTo>
                    <a:pt x="3770" y="17006"/>
                  </a:lnTo>
                  <a:lnTo>
                    <a:pt x="3770" y="9076"/>
                  </a:lnTo>
                  <a:lnTo>
                    <a:pt x="1" y="20183"/>
                  </a:lnTo>
                  <a:lnTo>
                    <a:pt x="1" y="51672"/>
                  </a:lnTo>
                  <a:lnTo>
                    <a:pt x="12724" y="51672"/>
                  </a:lnTo>
                  <a:lnTo>
                    <a:pt x="12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18"/>
            <p:cNvSpPr/>
            <p:nvPr/>
          </p:nvSpPr>
          <p:spPr>
            <a:xfrm>
              <a:off x="2769712" y="847507"/>
              <a:ext cx="421059" cy="799822"/>
            </a:xfrm>
            <a:custGeom>
              <a:avLst/>
              <a:gdLst/>
              <a:ahLst/>
              <a:cxnLst/>
              <a:rect l="l" t="t" r="r" b="b"/>
              <a:pathLst>
                <a:path w="4175" h="7931" extrusionOk="0">
                  <a:moveTo>
                    <a:pt x="1" y="1"/>
                  </a:moveTo>
                  <a:lnTo>
                    <a:pt x="1" y="7931"/>
                  </a:lnTo>
                  <a:lnTo>
                    <a:pt x="4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18"/>
            <p:cNvSpPr/>
            <p:nvPr/>
          </p:nvSpPr>
          <p:spPr>
            <a:xfrm>
              <a:off x="3631" y="1428112"/>
              <a:ext cx="1938788" cy="1679918"/>
            </a:xfrm>
            <a:custGeom>
              <a:avLst/>
              <a:gdLst/>
              <a:ahLst/>
              <a:cxnLst/>
              <a:rect l="l" t="t" r="r" b="b"/>
              <a:pathLst>
                <a:path w="19224" h="16658" extrusionOk="0">
                  <a:moveTo>
                    <a:pt x="1" y="0"/>
                  </a:moveTo>
                  <a:lnTo>
                    <a:pt x="1" y="16657"/>
                  </a:lnTo>
                  <a:lnTo>
                    <a:pt x="19223" y="16657"/>
                  </a:lnTo>
                  <a:lnTo>
                    <a:pt x="19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18"/>
            <p:cNvSpPr/>
            <p:nvPr/>
          </p:nvSpPr>
          <p:spPr>
            <a:xfrm>
              <a:off x="3631" y="2537990"/>
              <a:ext cx="964957" cy="2605395"/>
            </a:xfrm>
            <a:custGeom>
              <a:avLst/>
              <a:gdLst/>
              <a:ahLst/>
              <a:cxnLst/>
              <a:rect l="l" t="t" r="r" b="b"/>
              <a:pathLst>
                <a:path w="9568" h="25835" extrusionOk="0">
                  <a:moveTo>
                    <a:pt x="1" y="0"/>
                  </a:moveTo>
                  <a:lnTo>
                    <a:pt x="1" y="25835"/>
                  </a:lnTo>
                  <a:lnTo>
                    <a:pt x="9568" y="25835"/>
                  </a:lnTo>
                  <a:lnTo>
                    <a:pt x="9568" y="550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463;p18"/>
            <p:cNvSpPr/>
            <p:nvPr/>
          </p:nvSpPr>
          <p:spPr>
            <a:xfrm>
              <a:off x="3631" y="2455190"/>
              <a:ext cx="751855" cy="515734"/>
            </a:xfrm>
            <a:custGeom>
              <a:avLst/>
              <a:gdLst/>
              <a:ahLst/>
              <a:cxnLst/>
              <a:rect l="l" t="t" r="r" b="b"/>
              <a:pathLst>
                <a:path w="7455" h="5114" extrusionOk="0">
                  <a:moveTo>
                    <a:pt x="1" y="0"/>
                  </a:moveTo>
                  <a:lnTo>
                    <a:pt x="1" y="821"/>
                  </a:lnTo>
                  <a:lnTo>
                    <a:pt x="7454" y="5113"/>
                  </a:lnTo>
                  <a:lnTo>
                    <a:pt x="7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18"/>
            <p:cNvSpPr/>
            <p:nvPr/>
          </p:nvSpPr>
          <p:spPr>
            <a:xfrm>
              <a:off x="3631" y="2367550"/>
              <a:ext cx="834655" cy="652887"/>
            </a:xfrm>
            <a:custGeom>
              <a:avLst/>
              <a:gdLst/>
              <a:ahLst/>
              <a:cxnLst/>
              <a:rect l="l" t="t" r="r" b="b"/>
              <a:pathLst>
                <a:path w="8276" h="6474" extrusionOk="0">
                  <a:moveTo>
                    <a:pt x="1" y="1"/>
                  </a:moveTo>
                  <a:lnTo>
                    <a:pt x="1" y="869"/>
                  </a:lnTo>
                  <a:lnTo>
                    <a:pt x="7454" y="869"/>
                  </a:lnTo>
                  <a:lnTo>
                    <a:pt x="7454" y="5982"/>
                  </a:lnTo>
                  <a:lnTo>
                    <a:pt x="8276" y="6474"/>
                  </a:lnTo>
                  <a:lnTo>
                    <a:pt x="82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465;p18"/>
            <p:cNvSpPr/>
            <p:nvPr/>
          </p:nvSpPr>
          <p:spPr>
            <a:xfrm>
              <a:off x="1942318" y="2229887"/>
              <a:ext cx="559832" cy="76039"/>
            </a:xfrm>
            <a:custGeom>
              <a:avLst/>
              <a:gdLst/>
              <a:ahLst/>
              <a:cxnLst/>
              <a:rect l="l" t="t" r="r" b="b"/>
              <a:pathLst>
                <a:path w="5551" h="754" extrusionOk="0">
                  <a:moveTo>
                    <a:pt x="0" y="1"/>
                  </a:moveTo>
                  <a:lnTo>
                    <a:pt x="0" y="754"/>
                  </a:lnTo>
                  <a:lnTo>
                    <a:pt x="5550" y="754"/>
                  </a:lnTo>
                  <a:lnTo>
                    <a:pt x="55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18"/>
            <p:cNvSpPr/>
            <p:nvPr/>
          </p:nvSpPr>
          <p:spPr>
            <a:xfrm>
              <a:off x="1942318" y="2267908"/>
              <a:ext cx="559832" cy="38020"/>
            </a:xfrm>
            <a:custGeom>
              <a:avLst/>
              <a:gdLst/>
              <a:ahLst/>
              <a:cxnLst/>
              <a:rect l="l" t="t" r="r" b="b"/>
              <a:pathLst>
                <a:path w="5551" h="377" extrusionOk="0">
                  <a:moveTo>
                    <a:pt x="0" y="0"/>
                  </a:moveTo>
                  <a:lnTo>
                    <a:pt x="0" y="377"/>
                  </a:lnTo>
                  <a:lnTo>
                    <a:pt x="5550" y="377"/>
                  </a:lnTo>
                  <a:lnTo>
                    <a:pt x="5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18"/>
            <p:cNvSpPr/>
            <p:nvPr/>
          </p:nvSpPr>
          <p:spPr>
            <a:xfrm>
              <a:off x="1942318" y="2305828"/>
              <a:ext cx="588273" cy="68677"/>
            </a:xfrm>
            <a:custGeom>
              <a:avLst/>
              <a:gdLst/>
              <a:ahLst/>
              <a:cxnLst/>
              <a:rect l="l" t="t" r="r" b="b"/>
              <a:pathLst>
                <a:path w="5833" h="681" extrusionOk="0">
                  <a:moveTo>
                    <a:pt x="0" y="1"/>
                  </a:moveTo>
                  <a:lnTo>
                    <a:pt x="0" y="681"/>
                  </a:lnTo>
                  <a:lnTo>
                    <a:pt x="5832" y="681"/>
                  </a:lnTo>
                  <a:lnTo>
                    <a:pt x="58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18"/>
            <p:cNvSpPr/>
            <p:nvPr/>
          </p:nvSpPr>
          <p:spPr>
            <a:xfrm>
              <a:off x="1942318" y="2340118"/>
              <a:ext cx="588273" cy="34389"/>
            </a:xfrm>
            <a:custGeom>
              <a:avLst/>
              <a:gdLst/>
              <a:ahLst/>
              <a:cxnLst/>
              <a:rect l="l" t="t" r="r" b="b"/>
              <a:pathLst>
                <a:path w="5833" h="341" extrusionOk="0">
                  <a:moveTo>
                    <a:pt x="0" y="1"/>
                  </a:moveTo>
                  <a:lnTo>
                    <a:pt x="0" y="341"/>
                  </a:lnTo>
                  <a:lnTo>
                    <a:pt x="5832" y="341"/>
                  </a:lnTo>
                  <a:lnTo>
                    <a:pt x="58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18"/>
            <p:cNvSpPr/>
            <p:nvPr/>
          </p:nvSpPr>
          <p:spPr>
            <a:xfrm>
              <a:off x="1942318" y="2374408"/>
              <a:ext cx="617016" cy="67366"/>
            </a:xfrm>
            <a:custGeom>
              <a:avLst/>
              <a:gdLst/>
              <a:ahLst/>
              <a:cxnLst/>
              <a:rect l="l" t="t" r="r" b="b"/>
              <a:pathLst>
                <a:path w="6118" h="668" extrusionOk="0">
                  <a:moveTo>
                    <a:pt x="0" y="1"/>
                  </a:moveTo>
                  <a:lnTo>
                    <a:pt x="0" y="668"/>
                  </a:lnTo>
                  <a:lnTo>
                    <a:pt x="6118" y="668"/>
                  </a:lnTo>
                  <a:lnTo>
                    <a:pt x="6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18"/>
            <p:cNvSpPr/>
            <p:nvPr/>
          </p:nvSpPr>
          <p:spPr>
            <a:xfrm>
              <a:off x="1942318" y="2407991"/>
              <a:ext cx="617016" cy="33784"/>
            </a:xfrm>
            <a:custGeom>
              <a:avLst/>
              <a:gdLst/>
              <a:ahLst/>
              <a:cxnLst/>
              <a:rect l="l" t="t" r="r" b="b"/>
              <a:pathLst>
                <a:path w="6118" h="335" extrusionOk="0">
                  <a:moveTo>
                    <a:pt x="0" y="0"/>
                  </a:moveTo>
                  <a:lnTo>
                    <a:pt x="0" y="335"/>
                  </a:lnTo>
                  <a:lnTo>
                    <a:pt x="6118" y="335"/>
                  </a:lnTo>
                  <a:lnTo>
                    <a:pt x="6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18"/>
            <p:cNvSpPr/>
            <p:nvPr/>
          </p:nvSpPr>
          <p:spPr>
            <a:xfrm>
              <a:off x="1942318" y="2441676"/>
              <a:ext cx="659979" cy="75031"/>
            </a:xfrm>
            <a:custGeom>
              <a:avLst/>
              <a:gdLst/>
              <a:ahLst/>
              <a:cxnLst/>
              <a:rect l="l" t="t" r="r" b="b"/>
              <a:pathLst>
                <a:path w="6544" h="744" extrusionOk="0">
                  <a:moveTo>
                    <a:pt x="0" y="1"/>
                  </a:moveTo>
                  <a:lnTo>
                    <a:pt x="0" y="744"/>
                  </a:lnTo>
                  <a:lnTo>
                    <a:pt x="6544" y="744"/>
                  </a:lnTo>
                  <a:lnTo>
                    <a:pt x="6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18"/>
            <p:cNvSpPr/>
            <p:nvPr/>
          </p:nvSpPr>
          <p:spPr>
            <a:xfrm>
              <a:off x="1942318" y="2487866"/>
              <a:ext cx="659979" cy="28842"/>
            </a:xfrm>
            <a:custGeom>
              <a:avLst/>
              <a:gdLst/>
              <a:ahLst/>
              <a:cxnLst/>
              <a:rect l="l" t="t" r="r" b="b"/>
              <a:pathLst>
                <a:path w="6544" h="286" extrusionOk="0">
                  <a:moveTo>
                    <a:pt x="0" y="1"/>
                  </a:moveTo>
                  <a:lnTo>
                    <a:pt x="0" y="286"/>
                  </a:lnTo>
                  <a:lnTo>
                    <a:pt x="6544" y="286"/>
                  </a:lnTo>
                  <a:lnTo>
                    <a:pt x="6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18"/>
            <p:cNvSpPr/>
            <p:nvPr/>
          </p:nvSpPr>
          <p:spPr>
            <a:xfrm>
              <a:off x="1942318" y="2516609"/>
              <a:ext cx="699614" cy="88443"/>
            </a:xfrm>
            <a:custGeom>
              <a:avLst/>
              <a:gdLst/>
              <a:ahLst/>
              <a:cxnLst/>
              <a:rect l="l" t="t" r="r" b="b"/>
              <a:pathLst>
                <a:path w="6937" h="877" extrusionOk="0">
                  <a:moveTo>
                    <a:pt x="0" y="1"/>
                  </a:moveTo>
                  <a:lnTo>
                    <a:pt x="0" y="877"/>
                  </a:lnTo>
                  <a:lnTo>
                    <a:pt x="6936" y="877"/>
                  </a:lnTo>
                  <a:lnTo>
                    <a:pt x="69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18"/>
            <p:cNvSpPr/>
            <p:nvPr/>
          </p:nvSpPr>
          <p:spPr>
            <a:xfrm>
              <a:off x="1942318" y="2574095"/>
              <a:ext cx="699614" cy="30960"/>
            </a:xfrm>
            <a:custGeom>
              <a:avLst/>
              <a:gdLst/>
              <a:ahLst/>
              <a:cxnLst/>
              <a:rect l="l" t="t" r="r" b="b"/>
              <a:pathLst>
                <a:path w="6937" h="307" extrusionOk="0">
                  <a:moveTo>
                    <a:pt x="0" y="1"/>
                  </a:moveTo>
                  <a:lnTo>
                    <a:pt x="0" y="307"/>
                  </a:lnTo>
                  <a:lnTo>
                    <a:pt x="6936" y="307"/>
                  </a:lnTo>
                  <a:lnTo>
                    <a:pt x="69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18"/>
            <p:cNvSpPr/>
            <p:nvPr/>
          </p:nvSpPr>
          <p:spPr>
            <a:xfrm>
              <a:off x="1942318" y="2604956"/>
              <a:ext cx="740156" cy="99335"/>
            </a:xfrm>
            <a:custGeom>
              <a:avLst/>
              <a:gdLst/>
              <a:ahLst/>
              <a:cxnLst/>
              <a:rect l="l" t="t" r="r" b="b"/>
              <a:pathLst>
                <a:path w="7339" h="985" extrusionOk="0">
                  <a:moveTo>
                    <a:pt x="0" y="1"/>
                  </a:moveTo>
                  <a:lnTo>
                    <a:pt x="0" y="984"/>
                  </a:lnTo>
                  <a:lnTo>
                    <a:pt x="7339" y="984"/>
                  </a:lnTo>
                  <a:lnTo>
                    <a:pt x="73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18"/>
            <p:cNvSpPr/>
            <p:nvPr/>
          </p:nvSpPr>
          <p:spPr>
            <a:xfrm>
              <a:off x="1942318" y="2666173"/>
              <a:ext cx="740156" cy="38120"/>
            </a:xfrm>
            <a:custGeom>
              <a:avLst/>
              <a:gdLst/>
              <a:ahLst/>
              <a:cxnLst/>
              <a:rect l="l" t="t" r="r" b="b"/>
              <a:pathLst>
                <a:path w="7339" h="378" extrusionOk="0">
                  <a:moveTo>
                    <a:pt x="0" y="1"/>
                  </a:moveTo>
                  <a:lnTo>
                    <a:pt x="0" y="377"/>
                  </a:lnTo>
                  <a:lnTo>
                    <a:pt x="7339" y="377"/>
                  </a:lnTo>
                  <a:lnTo>
                    <a:pt x="7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18"/>
            <p:cNvSpPr/>
            <p:nvPr/>
          </p:nvSpPr>
          <p:spPr>
            <a:xfrm>
              <a:off x="1942318" y="2704194"/>
              <a:ext cx="788767" cy="113756"/>
            </a:xfrm>
            <a:custGeom>
              <a:avLst/>
              <a:gdLst/>
              <a:ahLst/>
              <a:cxnLst/>
              <a:rect l="l" t="t" r="r" b="b"/>
              <a:pathLst>
                <a:path w="7821" h="1128" extrusionOk="0">
                  <a:moveTo>
                    <a:pt x="0" y="0"/>
                  </a:moveTo>
                  <a:lnTo>
                    <a:pt x="0" y="1127"/>
                  </a:lnTo>
                  <a:lnTo>
                    <a:pt x="7820" y="1127"/>
                  </a:lnTo>
                  <a:lnTo>
                    <a:pt x="78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18"/>
            <p:cNvSpPr/>
            <p:nvPr/>
          </p:nvSpPr>
          <p:spPr>
            <a:xfrm>
              <a:off x="1942318" y="2776908"/>
              <a:ext cx="788767" cy="41045"/>
            </a:xfrm>
            <a:custGeom>
              <a:avLst/>
              <a:gdLst/>
              <a:ahLst/>
              <a:cxnLst/>
              <a:rect l="l" t="t" r="r" b="b"/>
              <a:pathLst>
                <a:path w="7821" h="407" extrusionOk="0">
                  <a:moveTo>
                    <a:pt x="0" y="1"/>
                  </a:moveTo>
                  <a:lnTo>
                    <a:pt x="0" y="406"/>
                  </a:lnTo>
                  <a:lnTo>
                    <a:pt x="7820" y="406"/>
                  </a:lnTo>
                  <a:lnTo>
                    <a:pt x="7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18"/>
            <p:cNvSpPr/>
            <p:nvPr/>
          </p:nvSpPr>
          <p:spPr>
            <a:xfrm>
              <a:off x="1942318" y="2817854"/>
              <a:ext cx="848371" cy="132514"/>
            </a:xfrm>
            <a:custGeom>
              <a:avLst/>
              <a:gdLst/>
              <a:ahLst/>
              <a:cxnLst/>
              <a:rect l="l" t="t" r="r" b="b"/>
              <a:pathLst>
                <a:path w="8412" h="1314" extrusionOk="0">
                  <a:moveTo>
                    <a:pt x="0" y="0"/>
                  </a:moveTo>
                  <a:lnTo>
                    <a:pt x="0" y="1313"/>
                  </a:lnTo>
                  <a:lnTo>
                    <a:pt x="8411" y="1313"/>
                  </a:lnTo>
                  <a:lnTo>
                    <a:pt x="84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18"/>
            <p:cNvSpPr/>
            <p:nvPr/>
          </p:nvSpPr>
          <p:spPr>
            <a:xfrm>
              <a:off x="1942318" y="2902772"/>
              <a:ext cx="848371" cy="47600"/>
            </a:xfrm>
            <a:custGeom>
              <a:avLst/>
              <a:gdLst/>
              <a:ahLst/>
              <a:cxnLst/>
              <a:rect l="l" t="t" r="r" b="b"/>
              <a:pathLst>
                <a:path w="8412" h="472" extrusionOk="0">
                  <a:moveTo>
                    <a:pt x="0" y="0"/>
                  </a:moveTo>
                  <a:lnTo>
                    <a:pt x="0" y="471"/>
                  </a:lnTo>
                  <a:lnTo>
                    <a:pt x="8411" y="471"/>
                  </a:lnTo>
                  <a:lnTo>
                    <a:pt x="8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18"/>
            <p:cNvSpPr/>
            <p:nvPr/>
          </p:nvSpPr>
          <p:spPr>
            <a:xfrm>
              <a:off x="1942318" y="2950273"/>
              <a:ext cx="912211" cy="140077"/>
            </a:xfrm>
            <a:custGeom>
              <a:avLst/>
              <a:gdLst/>
              <a:ahLst/>
              <a:cxnLst/>
              <a:rect l="l" t="t" r="r" b="b"/>
              <a:pathLst>
                <a:path w="9045" h="1389" extrusionOk="0">
                  <a:moveTo>
                    <a:pt x="0" y="0"/>
                  </a:moveTo>
                  <a:lnTo>
                    <a:pt x="0" y="1389"/>
                  </a:lnTo>
                  <a:lnTo>
                    <a:pt x="9044" y="1389"/>
                  </a:lnTo>
                  <a:lnTo>
                    <a:pt x="9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18"/>
            <p:cNvSpPr/>
            <p:nvPr/>
          </p:nvSpPr>
          <p:spPr>
            <a:xfrm>
              <a:off x="1942318" y="3039426"/>
              <a:ext cx="912211" cy="52037"/>
            </a:xfrm>
            <a:custGeom>
              <a:avLst/>
              <a:gdLst/>
              <a:ahLst/>
              <a:cxnLst/>
              <a:rect l="l" t="t" r="r" b="b"/>
              <a:pathLst>
                <a:path w="9045" h="516" extrusionOk="0">
                  <a:moveTo>
                    <a:pt x="0" y="0"/>
                  </a:moveTo>
                  <a:lnTo>
                    <a:pt x="0" y="515"/>
                  </a:lnTo>
                  <a:lnTo>
                    <a:pt x="9044" y="505"/>
                  </a:lnTo>
                  <a:lnTo>
                    <a:pt x="90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18"/>
            <p:cNvSpPr/>
            <p:nvPr/>
          </p:nvSpPr>
          <p:spPr>
            <a:xfrm>
              <a:off x="968486" y="3088945"/>
              <a:ext cx="1962993" cy="183139"/>
            </a:xfrm>
            <a:custGeom>
              <a:avLst/>
              <a:gdLst/>
              <a:ahLst/>
              <a:cxnLst/>
              <a:rect l="l" t="t" r="r" b="b"/>
              <a:pathLst>
                <a:path w="19464" h="1816" extrusionOk="0">
                  <a:moveTo>
                    <a:pt x="19464" y="1"/>
                  </a:moveTo>
                  <a:lnTo>
                    <a:pt x="1" y="45"/>
                  </a:lnTo>
                  <a:lnTo>
                    <a:pt x="1" y="1816"/>
                  </a:lnTo>
                  <a:lnTo>
                    <a:pt x="19464" y="1816"/>
                  </a:lnTo>
                  <a:lnTo>
                    <a:pt x="194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18"/>
            <p:cNvSpPr/>
            <p:nvPr/>
          </p:nvSpPr>
          <p:spPr>
            <a:xfrm>
              <a:off x="968486" y="3180519"/>
              <a:ext cx="1962993" cy="91570"/>
            </a:xfrm>
            <a:custGeom>
              <a:avLst/>
              <a:gdLst/>
              <a:ahLst/>
              <a:cxnLst/>
              <a:rect l="l" t="t" r="r" b="b"/>
              <a:pathLst>
                <a:path w="19464" h="908" extrusionOk="0">
                  <a:moveTo>
                    <a:pt x="19464" y="0"/>
                  </a:moveTo>
                  <a:lnTo>
                    <a:pt x="1" y="21"/>
                  </a:lnTo>
                  <a:lnTo>
                    <a:pt x="1" y="908"/>
                  </a:lnTo>
                  <a:lnTo>
                    <a:pt x="19464" y="908"/>
                  </a:lnTo>
                  <a:lnTo>
                    <a:pt x="19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18"/>
            <p:cNvSpPr/>
            <p:nvPr/>
          </p:nvSpPr>
          <p:spPr>
            <a:xfrm>
              <a:off x="891435" y="3271790"/>
              <a:ext cx="2139787" cy="196350"/>
            </a:xfrm>
            <a:custGeom>
              <a:avLst/>
              <a:gdLst/>
              <a:ahLst/>
              <a:cxnLst/>
              <a:rect l="l" t="t" r="r" b="b"/>
              <a:pathLst>
                <a:path w="21217" h="1947" extrusionOk="0">
                  <a:moveTo>
                    <a:pt x="1" y="0"/>
                  </a:moveTo>
                  <a:lnTo>
                    <a:pt x="1" y="1946"/>
                  </a:lnTo>
                  <a:lnTo>
                    <a:pt x="21216" y="1946"/>
                  </a:lnTo>
                  <a:lnTo>
                    <a:pt x="2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18"/>
            <p:cNvSpPr/>
            <p:nvPr/>
          </p:nvSpPr>
          <p:spPr>
            <a:xfrm>
              <a:off x="891435" y="3377785"/>
              <a:ext cx="2139787" cy="90359"/>
            </a:xfrm>
            <a:custGeom>
              <a:avLst/>
              <a:gdLst/>
              <a:ahLst/>
              <a:cxnLst/>
              <a:rect l="l" t="t" r="r" b="b"/>
              <a:pathLst>
                <a:path w="21217" h="896" extrusionOk="0">
                  <a:moveTo>
                    <a:pt x="1" y="1"/>
                  </a:moveTo>
                  <a:lnTo>
                    <a:pt x="1" y="895"/>
                  </a:lnTo>
                  <a:lnTo>
                    <a:pt x="21216" y="895"/>
                  </a:lnTo>
                  <a:lnTo>
                    <a:pt x="21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18"/>
            <p:cNvSpPr/>
            <p:nvPr/>
          </p:nvSpPr>
          <p:spPr>
            <a:xfrm>
              <a:off x="803391" y="3468048"/>
              <a:ext cx="2321927" cy="233462"/>
            </a:xfrm>
            <a:custGeom>
              <a:avLst/>
              <a:gdLst/>
              <a:ahLst/>
              <a:cxnLst/>
              <a:rect l="l" t="t" r="r" b="b"/>
              <a:pathLst>
                <a:path w="23023" h="2315" extrusionOk="0">
                  <a:moveTo>
                    <a:pt x="0" y="0"/>
                  </a:moveTo>
                  <a:lnTo>
                    <a:pt x="0" y="2315"/>
                  </a:lnTo>
                  <a:lnTo>
                    <a:pt x="23023" y="2315"/>
                  </a:lnTo>
                  <a:lnTo>
                    <a:pt x="230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18"/>
            <p:cNvSpPr/>
            <p:nvPr/>
          </p:nvSpPr>
          <p:spPr>
            <a:xfrm>
              <a:off x="803391" y="3608636"/>
              <a:ext cx="2321927" cy="92881"/>
            </a:xfrm>
            <a:custGeom>
              <a:avLst/>
              <a:gdLst/>
              <a:ahLst/>
              <a:cxnLst/>
              <a:rect l="l" t="t" r="r" b="b"/>
              <a:pathLst>
                <a:path w="23023" h="921" extrusionOk="0">
                  <a:moveTo>
                    <a:pt x="0" y="0"/>
                  </a:moveTo>
                  <a:lnTo>
                    <a:pt x="0" y="921"/>
                  </a:lnTo>
                  <a:lnTo>
                    <a:pt x="23023" y="921"/>
                  </a:lnTo>
                  <a:lnTo>
                    <a:pt x="23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18"/>
            <p:cNvSpPr/>
            <p:nvPr/>
          </p:nvSpPr>
          <p:spPr>
            <a:xfrm>
              <a:off x="693159" y="3701420"/>
              <a:ext cx="2551165" cy="282070"/>
            </a:xfrm>
            <a:custGeom>
              <a:avLst/>
              <a:gdLst/>
              <a:ahLst/>
              <a:cxnLst/>
              <a:rect l="l" t="t" r="r" b="b"/>
              <a:pathLst>
                <a:path w="25296" h="2797" extrusionOk="0">
                  <a:moveTo>
                    <a:pt x="0" y="1"/>
                  </a:moveTo>
                  <a:lnTo>
                    <a:pt x="0" y="2796"/>
                  </a:lnTo>
                  <a:lnTo>
                    <a:pt x="25295" y="2796"/>
                  </a:lnTo>
                  <a:lnTo>
                    <a:pt x="25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18"/>
            <p:cNvSpPr/>
            <p:nvPr/>
          </p:nvSpPr>
          <p:spPr>
            <a:xfrm>
              <a:off x="693159" y="3878113"/>
              <a:ext cx="2551165" cy="105386"/>
            </a:xfrm>
            <a:custGeom>
              <a:avLst/>
              <a:gdLst/>
              <a:ahLst/>
              <a:cxnLst/>
              <a:rect l="l" t="t" r="r" b="b"/>
              <a:pathLst>
                <a:path w="25296" h="1045" extrusionOk="0">
                  <a:moveTo>
                    <a:pt x="0" y="1"/>
                  </a:moveTo>
                  <a:lnTo>
                    <a:pt x="0" y="1044"/>
                  </a:lnTo>
                  <a:lnTo>
                    <a:pt x="25295" y="1044"/>
                  </a:lnTo>
                  <a:lnTo>
                    <a:pt x="25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18"/>
            <p:cNvSpPr/>
            <p:nvPr/>
          </p:nvSpPr>
          <p:spPr>
            <a:xfrm>
              <a:off x="572035" y="3983402"/>
              <a:ext cx="2815499" cy="39936"/>
            </a:xfrm>
            <a:custGeom>
              <a:avLst/>
              <a:gdLst/>
              <a:ahLst/>
              <a:cxnLst/>
              <a:rect l="l" t="t" r="r" b="b"/>
              <a:pathLst>
                <a:path w="27917" h="396" extrusionOk="0">
                  <a:moveTo>
                    <a:pt x="1201" y="0"/>
                  </a:moveTo>
                  <a:lnTo>
                    <a:pt x="1" y="395"/>
                  </a:lnTo>
                  <a:lnTo>
                    <a:pt x="27917" y="395"/>
                  </a:lnTo>
                  <a:lnTo>
                    <a:pt x="264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18"/>
            <p:cNvSpPr/>
            <p:nvPr/>
          </p:nvSpPr>
          <p:spPr>
            <a:xfrm>
              <a:off x="572035" y="4023239"/>
              <a:ext cx="2815499" cy="270977"/>
            </a:xfrm>
            <a:custGeom>
              <a:avLst/>
              <a:gdLst/>
              <a:ahLst/>
              <a:cxnLst/>
              <a:rect l="l" t="t" r="r" b="b"/>
              <a:pathLst>
                <a:path w="27917" h="2687" extrusionOk="0">
                  <a:moveTo>
                    <a:pt x="1" y="0"/>
                  </a:moveTo>
                  <a:lnTo>
                    <a:pt x="1" y="2686"/>
                  </a:lnTo>
                  <a:lnTo>
                    <a:pt x="27917" y="2686"/>
                  </a:lnTo>
                  <a:lnTo>
                    <a:pt x="27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18"/>
            <p:cNvSpPr/>
            <p:nvPr/>
          </p:nvSpPr>
          <p:spPr>
            <a:xfrm>
              <a:off x="572035" y="4199427"/>
              <a:ext cx="2815499" cy="94797"/>
            </a:xfrm>
            <a:custGeom>
              <a:avLst/>
              <a:gdLst/>
              <a:ahLst/>
              <a:cxnLst/>
              <a:rect l="l" t="t" r="r" b="b"/>
              <a:pathLst>
                <a:path w="27917" h="940" extrusionOk="0">
                  <a:moveTo>
                    <a:pt x="1" y="0"/>
                  </a:moveTo>
                  <a:lnTo>
                    <a:pt x="1" y="939"/>
                  </a:lnTo>
                  <a:lnTo>
                    <a:pt x="27917" y="939"/>
                  </a:lnTo>
                  <a:lnTo>
                    <a:pt x="27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18"/>
            <p:cNvSpPr/>
            <p:nvPr/>
          </p:nvSpPr>
          <p:spPr>
            <a:xfrm>
              <a:off x="420958" y="4294127"/>
              <a:ext cx="3141757" cy="89250"/>
            </a:xfrm>
            <a:custGeom>
              <a:avLst/>
              <a:gdLst/>
              <a:ahLst/>
              <a:cxnLst/>
              <a:rect l="l" t="t" r="r" b="b"/>
              <a:pathLst>
                <a:path w="31152" h="885" extrusionOk="0">
                  <a:moveTo>
                    <a:pt x="1499" y="0"/>
                  </a:moveTo>
                  <a:lnTo>
                    <a:pt x="0" y="884"/>
                  </a:lnTo>
                  <a:lnTo>
                    <a:pt x="31151" y="884"/>
                  </a:lnTo>
                  <a:lnTo>
                    <a:pt x="29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18"/>
            <p:cNvSpPr/>
            <p:nvPr/>
          </p:nvSpPr>
          <p:spPr>
            <a:xfrm>
              <a:off x="420958" y="4383281"/>
              <a:ext cx="3141757" cy="327351"/>
            </a:xfrm>
            <a:custGeom>
              <a:avLst/>
              <a:gdLst/>
              <a:ahLst/>
              <a:cxnLst/>
              <a:rect l="l" t="t" r="r" b="b"/>
              <a:pathLst>
                <a:path w="31152" h="3246" extrusionOk="0">
                  <a:moveTo>
                    <a:pt x="0" y="0"/>
                  </a:moveTo>
                  <a:lnTo>
                    <a:pt x="0" y="3246"/>
                  </a:lnTo>
                  <a:lnTo>
                    <a:pt x="31151" y="3246"/>
                  </a:lnTo>
                  <a:lnTo>
                    <a:pt x="311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18"/>
            <p:cNvSpPr/>
            <p:nvPr/>
          </p:nvSpPr>
          <p:spPr>
            <a:xfrm>
              <a:off x="420958" y="4589221"/>
              <a:ext cx="3141757" cy="121219"/>
            </a:xfrm>
            <a:custGeom>
              <a:avLst/>
              <a:gdLst/>
              <a:ahLst/>
              <a:cxnLst/>
              <a:rect l="l" t="t" r="r" b="b"/>
              <a:pathLst>
                <a:path w="31152" h="1202" extrusionOk="0">
                  <a:moveTo>
                    <a:pt x="0" y="1"/>
                  </a:moveTo>
                  <a:lnTo>
                    <a:pt x="0" y="1201"/>
                  </a:lnTo>
                  <a:lnTo>
                    <a:pt x="31151" y="1201"/>
                  </a:lnTo>
                  <a:lnTo>
                    <a:pt x="31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18"/>
            <p:cNvSpPr/>
            <p:nvPr/>
          </p:nvSpPr>
          <p:spPr>
            <a:xfrm>
              <a:off x="185367" y="4710546"/>
              <a:ext cx="3569069" cy="145422"/>
            </a:xfrm>
            <a:custGeom>
              <a:avLst/>
              <a:gdLst/>
              <a:ahLst/>
              <a:cxnLst/>
              <a:rect l="l" t="t" r="r" b="b"/>
              <a:pathLst>
                <a:path w="35389" h="1442" extrusionOk="0">
                  <a:moveTo>
                    <a:pt x="2336" y="1"/>
                  </a:moveTo>
                  <a:lnTo>
                    <a:pt x="1" y="1442"/>
                  </a:lnTo>
                  <a:lnTo>
                    <a:pt x="35388" y="1442"/>
                  </a:lnTo>
                  <a:lnTo>
                    <a:pt x="334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18"/>
            <p:cNvSpPr/>
            <p:nvPr/>
          </p:nvSpPr>
          <p:spPr>
            <a:xfrm>
              <a:off x="185367" y="4855874"/>
              <a:ext cx="3569069" cy="287617"/>
            </a:xfrm>
            <a:custGeom>
              <a:avLst/>
              <a:gdLst/>
              <a:ahLst/>
              <a:cxnLst/>
              <a:rect l="l" t="t" r="r" b="b"/>
              <a:pathLst>
                <a:path w="35389" h="2852" extrusionOk="0">
                  <a:moveTo>
                    <a:pt x="1" y="1"/>
                  </a:moveTo>
                  <a:lnTo>
                    <a:pt x="1" y="2852"/>
                  </a:lnTo>
                  <a:lnTo>
                    <a:pt x="35388" y="2852"/>
                  </a:lnTo>
                  <a:lnTo>
                    <a:pt x="353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18"/>
            <p:cNvSpPr/>
            <p:nvPr/>
          </p:nvSpPr>
          <p:spPr>
            <a:xfrm>
              <a:off x="185367" y="5027322"/>
              <a:ext cx="3569069" cy="116176"/>
            </a:xfrm>
            <a:custGeom>
              <a:avLst/>
              <a:gdLst/>
              <a:ahLst/>
              <a:cxnLst/>
              <a:rect l="l" t="t" r="r" b="b"/>
              <a:pathLst>
                <a:path w="35389" h="1152" extrusionOk="0">
                  <a:moveTo>
                    <a:pt x="1" y="1"/>
                  </a:moveTo>
                  <a:lnTo>
                    <a:pt x="1" y="1152"/>
                  </a:lnTo>
                  <a:lnTo>
                    <a:pt x="35388" y="1152"/>
                  </a:lnTo>
                  <a:lnTo>
                    <a:pt x="353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18"/>
            <p:cNvSpPr/>
            <p:nvPr/>
          </p:nvSpPr>
          <p:spPr>
            <a:xfrm>
              <a:off x="225506" y="2455190"/>
              <a:ext cx="529980" cy="515734"/>
            </a:xfrm>
            <a:custGeom>
              <a:avLst/>
              <a:gdLst/>
              <a:ahLst/>
              <a:cxnLst/>
              <a:rect l="l" t="t" r="r" b="b"/>
              <a:pathLst>
                <a:path w="5255" h="5114" extrusionOk="0">
                  <a:moveTo>
                    <a:pt x="5254" y="0"/>
                  </a:moveTo>
                  <a:lnTo>
                    <a:pt x="0" y="2087"/>
                  </a:lnTo>
                  <a:lnTo>
                    <a:pt x="5254" y="5113"/>
                  </a:lnTo>
                  <a:lnTo>
                    <a:pt x="5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01" name="Google Shape;501;p18"/>
          <p:cNvSpPr/>
          <p:nvPr/>
        </p:nvSpPr>
        <p:spPr>
          <a:xfrm>
            <a:off x="8021902" y="0"/>
            <a:ext cx="1122105" cy="1172742"/>
          </a:xfrm>
          <a:custGeom>
            <a:avLst/>
            <a:gdLst/>
            <a:ahLst/>
            <a:cxnLst/>
            <a:rect l="l" t="t" r="r" b="b"/>
            <a:pathLst>
              <a:path w="19257" h="20126" extrusionOk="0">
                <a:moveTo>
                  <a:pt x="2043" y="0"/>
                </a:moveTo>
                <a:cubicBezTo>
                  <a:pt x="709" y="2098"/>
                  <a:pt x="0" y="4533"/>
                  <a:pt x="6" y="7017"/>
                </a:cubicBezTo>
                <a:cubicBezTo>
                  <a:pt x="6" y="14257"/>
                  <a:pt x="5872" y="20125"/>
                  <a:pt x="13111" y="20125"/>
                </a:cubicBezTo>
                <a:cubicBezTo>
                  <a:pt x="13116" y="20125"/>
                  <a:pt x="13122" y="20125"/>
                  <a:pt x="13127" y="20125"/>
                </a:cubicBezTo>
                <a:cubicBezTo>
                  <a:pt x="15266" y="20125"/>
                  <a:pt x="17371" y="19600"/>
                  <a:pt x="19257" y="18593"/>
                </a:cubicBezTo>
                <a:lnTo>
                  <a:pt x="192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02" name="Google Shape;502;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3" name="Google Shape;503;p18"/>
          <p:cNvSpPr txBox="1">
            <a:spLocks noGrp="1"/>
          </p:cNvSpPr>
          <p:nvPr>
            <p:ph type="body" idx="1"/>
          </p:nvPr>
        </p:nvSpPr>
        <p:spPr>
          <a:xfrm>
            <a:off x="4630775" y="1815600"/>
            <a:ext cx="3793200" cy="241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Anaheim"/>
              <a:buChar char="●"/>
              <a:defRPr sz="1400"/>
            </a:lvl1pPr>
            <a:lvl2pPr marL="914400" lvl="1" indent="-317500" rtl="0">
              <a:lnSpc>
                <a:spcPct val="115000"/>
              </a:lnSpc>
              <a:spcBef>
                <a:spcPts val="0"/>
              </a:spcBef>
              <a:spcAft>
                <a:spcPts val="0"/>
              </a:spcAft>
              <a:buClr>
                <a:srgbClr val="595959"/>
              </a:buClr>
              <a:buSzPts val="1400"/>
              <a:buFont typeface="Anaheim"/>
              <a:buChar char="○"/>
              <a:defRPr/>
            </a:lvl2pPr>
            <a:lvl3pPr marL="1371600" lvl="2" indent="-317500" rtl="0">
              <a:lnSpc>
                <a:spcPct val="115000"/>
              </a:lnSpc>
              <a:spcBef>
                <a:spcPts val="0"/>
              </a:spcBef>
              <a:spcAft>
                <a:spcPts val="0"/>
              </a:spcAft>
              <a:buClr>
                <a:srgbClr val="595959"/>
              </a:buClr>
              <a:buSzPts val="1400"/>
              <a:buFont typeface="Anaheim"/>
              <a:buChar char="■"/>
              <a:defRPr/>
            </a:lvl3pPr>
            <a:lvl4pPr marL="1828800" lvl="3" indent="-317500" rtl="0">
              <a:lnSpc>
                <a:spcPct val="115000"/>
              </a:lnSpc>
              <a:spcBef>
                <a:spcPts val="0"/>
              </a:spcBef>
              <a:spcAft>
                <a:spcPts val="0"/>
              </a:spcAft>
              <a:buClr>
                <a:srgbClr val="595959"/>
              </a:buClr>
              <a:buSzPts val="1400"/>
              <a:buFont typeface="Anaheim"/>
              <a:buChar char="●"/>
              <a:defRPr/>
            </a:lvl4pPr>
            <a:lvl5pPr marL="2286000" lvl="4" indent="-317500" rtl="0">
              <a:lnSpc>
                <a:spcPct val="115000"/>
              </a:lnSpc>
              <a:spcBef>
                <a:spcPts val="0"/>
              </a:spcBef>
              <a:spcAft>
                <a:spcPts val="0"/>
              </a:spcAft>
              <a:buClr>
                <a:srgbClr val="595959"/>
              </a:buClr>
              <a:buSzPts val="1400"/>
              <a:buFont typeface="Anaheim"/>
              <a:buChar char="○"/>
              <a:defRPr/>
            </a:lvl5pPr>
            <a:lvl6pPr marL="2743200" lvl="5" indent="-317500" rtl="0">
              <a:lnSpc>
                <a:spcPct val="115000"/>
              </a:lnSpc>
              <a:spcBef>
                <a:spcPts val="0"/>
              </a:spcBef>
              <a:spcAft>
                <a:spcPts val="0"/>
              </a:spcAft>
              <a:buClr>
                <a:srgbClr val="595959"/>
              </a:buClr>
              <a:buSzPts val="1400"/>
              <a:buFont typeface="Anaheim"/>
              <a:buChar char="■"/>
              <a:defRPr/>
            </a:lvl6pPr>
            <a:lvl7pPr marL="3200400" lvl="6" indent="-317500" rtl="0">
              <a:lnSpc>
                <a:spcPct val="115000"/>
              </a:lnSpc>
              <a:spcBef>
                <a:spcPts val="0"/>
              </a:spcBef>
              <a:spcAft>
                <a:spcPts val="0"/>
              </a:spcAft>
              <a:buClr>
                <a:srgbClr val="595959"/>
              </a:buClr>
              <a:buSzPts val="1400"/>
              <a:buFont typeface="Anaheim"/>
              <a:buChar char="●"/>
              <a:defRPr/>
            </a:lvl7pPr>
            <a:lvl8pPr marL="3657600" lvl="7" indent="-317500" rtl="0">
              <a:lnSpc>
                <a:spcPct val="115000"/>
              </a:lnSpc>
              <a:spcBef>
                <a:spcPts val="0"/>
              </a:spcBef>
              <a:spcAft>
                <a:spcPts val="0"/>
              </a:spcAft>
              <a:buClr>
                <a:srgbClr val="595959"/>
              </a:buClr>
              <a:buSzPts val="1400"/>
              <a:buFont typeface="Anaheim"/>
              <a:buChar char="○"/>
              <a:defRPr/>
            </a:lvl8pPr>
            <a:lvl9pPr marL="4114800" lvl="8" indent="-317500" rtl="0">
              <a:lnSpc>
                <a:spcPct val="115000"/>
              </a:lnSpc>
              <a:spcBef>
                <a:spcPts val="0"/>
              </a:spcBef>
              <a:spcAft>
                <a:spcPts val="0"/>
              </a:spcAft>
              <a:buClr>
                <a:srgbClr val="595959"/>
              </a:buClr>
              <a:buSzPts val="1400"/>
              <a:buFont typeface="Anaheim"/>
              <a:buChar char="■"/>
              <a:defRPr/>
            </a:lvl9pPr>
          </a:lstStyle>
          <a:p>
            <a:endParaRPr/>
          </a:p>
        </p:txBody>
      </p:sp>
      <p:sp>
        <p:nvSpPr>
          <p:cNvPr id="504" name="Google Shape;504;p18"/>
          <p:cNvSpPr txBox="1">
            <a:spLocks noGrp="1"/>
          </p:cNvSpPr>
          <p:nvPr>
            <p:ph type="title"/>
          </p:nvPr>
        </p:nvSpPr>
        <p:spPr>
          <a:xfrm>
            <a:off x="4630775" y="1244425"/>
            <a:ext cx="3793200" cy="602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3800" b="1">
                <a:solidFill>
                  <a:schemeClr val="dk1"/>
                </a:solidFill>
              </a:defRPr>
            </a:lvl1pPr>
            <a:lvl2pPr lvl="1" rtl="0">
              <a:spcBef>
                <a:spcPts val="0"/>
              </a:spcBef>
              <a:spcAft>
                <a:spcPts val="0"/>
              </a:spcAft>
              <a:buSzPts val="3200"/>
              <a:buNone/>
              <a:defRPr b="1"/>
            </a:lvl2pPr>
            <a:lvl3pPr lvl="2" rtl="0">
              <a:spcBef>
                <a:spcPts val="0"/>
              </a:spcBef>
              <a:spcAft>
                <a:spcPts val="0"/>
              </a:spcAft>
              <a:buSzPts val="3200"/>
              <a:buNone/>
              <a:defRPr b="1"/>
            </a:lvl3pPr>
            <a:lvl4pPr lvl="3" rtl="0">
              <a:spcBef>
                <a:spcPts val="0"/>
              </a:spcBef>
              <a:spcAft>
                <a:spcPts val="0"/>
              </a:spcAft>
              <a:buSzPts val="3200"/>
              <a:buNone/>
              <a:defRPr b="1"/>
            </a:lvl4pPr>
            <a:lvl5pPr lvl="4" rtl="0">
              <a:spcBef>
                <a:spcPts val="0"/>
              </a:spcBef>
              <a:spcAft>
                <a:spcPts val="0"/>
              </a:spcAft>
              <a:buSzPts val="3200"/>
              <a:buNone/>
              <a:defRPr b="1"/>
            </a:lvl5pPr>
            <a:lvl6pPr lvl="5" rtl="0">
              <a:spcBef>
                <a:spcPts val="0"/>
              </a:spcBef>
              <a:spcAft>
                <a:spcPts val="0"/>
              </a:spcAft>
              <a:buSzPts val="3200"/>
              <a:buNone/>
              <a:defRPr b="1"/>
            </a:lvl6pPr>
            <a:lvl7pPr lvl="6" rtl="0">
              <a:spcBef>
                <a:spcPts val="0"/>
              </a:spcBef>
              <a:spcAft>
                <a:spcPts val="0"/>
              </a:spcAft>
              <a:buSzPts val="3200"/>
              <a:buNone/>
              <a:defRPr b="1"/>
            </a:lvl7pPr>
            <a:lvl8pPr lvl="7" rtl="0">
              <a:spcBef>
                <a:spcPts val="0"/>
              </a:spcBef>
              <a:spcAft>
                <a:spcPts val="0"/>
              </a:spcAft>
              <a:buSzPts val="3200"/>
              <a:buNone/>
              <a:defRPr b="1"/>
            </a:lvl8pPr>
            <a:lvl9pPr lvl="8" rtl="0">
              <a:spcBef>
                <a:spcPts val="0"/>
              </a:spcBef>
              <a:spcAft>
                <a:spcPts val="0"/>
              </a:spcAft>
              <a:buSzPts val="3200"/>
              <a:buNone/>
              <a:defRPr b="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200"/>
              <a:buFont typeface="Bai Jamjuree Medium"/>
              <a:buNone/>
              <a:defRPr sz="3200">
                <a:solidFill>
                  <a:schemeClr val="lt1"/>
                </a:solidFill>
                <a:latin typeface="Bai Jamjuree Medium"/>
                <a:ea typeface="Bai Jamjuree Medium"/>
                <a:cs typeface="Bai Jamjuree Medium"/>
                <a:sym typeface="Bai Jamjuree Medium"/>
              </a:defRPr>
            </a:lvl1pPr>
            <a:lvl2pPr lvl="1" rtl="0">
              <a:spcBef>
                <a:spcPts val="0"/>
              </a:spcBef>
              <a:spcAft>
                <a:spcPts val="0"/>
              </a:spcAft>
              <a:buClr>
                <a:schemeClr val="lt1"/>
              </a:buClr>
              <a:buSzPts val="3200"/>
              <a:buFont typeface="Bai Jamjuree Medium"/>
              <a:buNone/>
              <a:defRPr sz="3200">
                <a:solidFill>
                  <a:schemeClr val="lt1"/>
                </a:solidFill>
                <a:latin typeface="Bai Jamjuree Medium"/>
                <a:ea typeface="Bai Jamjuree Medium"/>
                <a:cs typeface="Bai Jamjuree Medium"/>
                <a:sym typeface="Bai Jamjuree Medium"/>
              </a:defRPr>
            </a:lvl2pPr>
            <a:lvl3pPr lvl="2" rtl="0">
              <a:spcBef>
                <a:spcPts val="0"/>
              </a:spcBef>
              <a:spcAft>
                <a:spcPts val="0"/>
              </a:spcAft>
              <a:buClr>
                <a:schemeClr val="lt1"/>
              </a:buClr>
              <a:buSzPts val="3200"/>
              <a:buFont typeface="Bai Jamjuree Medium"/>
              <a:buNone/>
              <a:defRPr sz="3200">
                <a:solidFill>
                  <a:schemeClr val="lt1"/>
                </a:solidFill>
                <a:latin typeface="Bai Jamjuree Medium"/>
                <a:ea typeface="Bai Jamjuree Medium"/>
                <a:cs typeface="Bai Jamjuree Medium"/>
                <a:sym typeface="Bai Jamjuree Medium"/>
              </a:defRPr>
            </a:lvl3pPr>
            <a:lvl4pPr lvl="3" rtl="0">
              <a:spcBef>
                <a:spcPts val="0"/>
              </a:spcBef>
              <a:spcAft>
                <a:spcPts val="0"/>
              </a:spcAft>
              <a:buClr>
                <a:schemeClr val="lt1"/>
              </a:buClr>
              <a:buSzPts val="3200"/>
              <a:buFont typeface="Bai Jamjuree Medium"/>
              <a:buNone/>
              <a:defRPr sz="3200">
                <a:solidFill>
                  <a:schemeClr val="lt1"/>
                </a:solidFill>
                <a:latin typeface="Bai Jamjuree Medium"/>
                <a:ea typeface="Bai Jamjuree Medium"/>
                <a:cs typeface="Bai Jamjuree Medium"/>
                <a:sym typeface="Bai Jamjuree Medium"/>
              </a:defRPr>
            </a:lvl4pPr>
            <a:lvl5pPr lvl="4" rtl="0">
              <a:spcBef>
                <a:spcPts val="0"/>
              </a:spcBef>
              <a:spcAft>
                <a:spcPts val="0"/>
              </a:spcAft>
              <a:buClr>
                <a:schemeClr val="lt1"/>
              </a:buClr>
              <a:buSzPts val="3200"/>
              <a:buFont typeface="Bai Jamjuree Medium"/>
              <a:buNone/>
              <a:defRPr sz="3200">
                <a:solidFill>
                  <a:schemeClr val="lt1"/>
                </a:solidFill>
                <a:latin typeface="Bai Jamjuree Medium"/>
                <a:ea typeface="Bai Jamjuree Medium"/>
                <a:cs typeface="Bai Jamjuree Medium"/>
                <a:sym typeface="Bai Jamjuree Medium"/>
              </a:defRPr>
            </a:lvl5pPr>
            <a:lvl6pPr lvl="5" rtl="0">
              <a:spcBef>
                <a:spcPts val="0"/>
              </a:spcBef>
              <a:spcAft>
                <a:spcPts val="0"/>
              </a:spcAft>
              <a:buClr>
                <a:schemeClr val="lt1"/>
              </a:buClr>
              <a:buSzPts val="3200"/>
              <a:buFont typeface="Bai Jamjuree Medium"/>
              <a:buNone/>
              <a:defRPr sz="3200">
                <a:solidFill>
                  <a:schemeClr val="lt1"/>
                </a:solidFill>
                <a:latin typeface="Bai Jamjuree Medium"/>
                <a:ea typeface="Bai Jamjuree Medium"/>
                <a:cs typeface="Bai Jamjuree Medium"/>
                <a:sym typeface="Bai Jamjuree Medium"/>
              </a:defRPr>
            </a:lvl6pPr>
            <a:lvl7pPr lvl="6" rtl="0">
              <a:spcBef>
                <a:spcPts val="0"/>
              </a:spcBef>
              <a:spcAft>
                <a:spcPts val="0"/>
              </a:spcAft>
              <a:buClr>
                <a:schemeClr val="lt1"/>
              </a:buClr>
              <a:buSzPts val="3200"/>
              <a:buFont typeface="Bai Jamjuree Medium"/>
              <a:buNone/>
              <a:defRPr sz="3200">
                <a:solidFill>
                  <a:schemeClr val="lt1"/>
                </a:solidFill>
                <a:latin typeface="Bai Jamjuree Medium"/>
                <a:ea typeface="Bai Jamjuree Medium"/>
                <a:cs typeface="Bai Jamjuree Medium"/>
                <a:sym typeface="Bai Jamjuree Medium"/>
              </a:defRPr>
            </a:lvl7pPr>
            <a:lvl8pPr lvl="7" rtl="0">
              <a:spcBef>
                <a:spcPts val="0"/>
              </a:spcBef>
              <a:spcAft>
                <a:spcPts val="0"/>
              </a:spcAft>
              <a:buClr>
                <a:schemeClr val="lt1"/>
              </a:buClr>
              <a:buSzPts val="3200"/>
              <a:buFont typeface="Bai Jamjuree Medium"/>
              <a:buNone/>
              <a:defRPr sz="3200">
                <a:solidFill>
                  <a:schemeClr val="lt1"/>
                </a:solidFill>
                <a:latin typeface="Bai Jamjuree Medium"/>
                <a:ea typeface="Bai Jamjuree Medium"/>
                <a:cs typeface="Bai Jamjuree Medium"/>
                <a:sym typeface="Bai Jamjuree Medium"/>
              </a:defRPr>
            </a:lvl8pPr>
            <a:lvl9pPr lvl="8" rtl="0">
              <a:spcBef>
                <a:spcPts val="0"/>
              </a:spcBef>
              <a:spcAft>
                <a:spcPts val="0"/>
              </a:spcAft>
              <a:buClr>
                <a:schemeClr val="lt1"/>
              </a:buClr>
              <a:buSzPts val="3200"/>
              <a:buFont typeface="Bai Jamjuree Medium"/>
              <a:buNone/>
              <a:defRPr sz="3200">
                <a:solidFill>
                  <a:schemeClr val="lt1"/>
                </a:solidFill>
                <a:latin typeface="Bai Jamjuree Medium"/>
                <a:ea typeface="Bai Jamjuree Medium"/>
                <a:cs typeface="Bai Jamjuree Medium"/>
                <a:sym typeface="Bai Jamjuree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00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00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59" r:id="rId5"/>
    <p:sldLayoutId id="2147483661" r:id="rId6"/>
    <p:sldLayoutId id="2147483662" r:id="rId7"/>
    <p:sldLayoutId id="2147483663" r:id="rId8"/>
    <p:sldLayoutId id="2147483664" r:id="rId9"/>
    <p:sldLayoutId id="2147483669" r:id="rId10"/>
    <p:sldLayoutId id="2147483670" r:id="rId11"/>
    <p:sldLayoutId id="2147483671" r:id="rId12"/>
    <p:sldLayoutId id="2147483672"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jse.amstat.org/v19n3/decock/DataDocumentation.tx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38"/>
          <p:cNvSpPr txBox="1">
            <a:spLocks noGrp="1"/>
          </p:cNvSpPr>
          <p:nvPr>
            <p:ph type="ctrTitle"/>
          </p:nvPr>
        </p:nvSpPr>
        <p:spPr>
          <a:xfrm>
            <a:off x="3849100" y="636820"/>
            <a:ext cx="4579800" cy="15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dirty="0">
                <a:solidFill>
                  <a:schemeClr val="lt1"/>
                </a:solidFill>
                <a:latin typeface="Bai Jamjuree Medium"/>
                <a:ea typeface="Bai Jamjuree Medium"/>
                <a:cs typeface="Bai Jamjuree Medium"/>
                <a:sym typeface="Bai Jamjuree Medium"/>
              </a:rPr>
              <a:t>AMES, IOWA</a:t>
            </a:r>
            <a:endParaRPr sz="3800" dirty="0">
              <a:solidFill>
                <a:schemeClr val="lt1"/>
              </a:solidFill>
              <a:latin typeface="Bai Jamjuree Medium"/>
              <a:ea typeface="Bai Jamjuree Medium"/>
              <a:cs typeface="Bai Jamjuree Medium"/>
              <a:sym typeface="Bai Jamjuree Medium"/>
            </a:endParaRPr>
          </a:p>
          <a:p>
            <a:pPr marL="0" lvl="0" indent="0" algn="ctr" rtl="0">
              <a:spcBef>
                <a:spcPts val="0"/>
              </a:spcBef>
              <a:spcAft>
                <a:spcPts val="0"/>
              </a:spcAft>
              <a:buNone/>
            </a:pPr>
            <a:r>
              <a:rPr lang="en" sz="5800" b="1" dirty="0">
                <a:solidFill>
                  <a:schemeClr val="dk1"/>
                </a:solidFill>
                <a:latin typeface="Bai Jamjuree"/>
                <a:ea typeface="Bai Jamjuree"/>
                <a:cs typeface="Bai Jamjuree"/>
                <a:sym typeface="Bai Jamjuree"/>
              </a:rPr>
              <a:t>HOUSING</a:t>
            </a:r>
            <a:endParaRPr sz="5800" b="1" dirty="0">
              <a:solidFill>
                <a:schemeClr val="dk1"/>
              </a:solidFill>
              <a:latin typeface="Bai Jamjuree"/>
              <a:ea typeface="Bai Jamjuree"/>
              <a:cs typeface="Bai Jamjuree"/>
              <a:sym typeface="Bai Jamjuree"/>
            </a:endParaRPr>
          </a:p>
        </p:txBody>
      </p:sp>
      <p:sp>
        <p:nvSpPr>
          <p:cNvPr id="975" name="Google Shape;975;p38"/>
          <p:cNvSpPr txBox="1">
            <a:spLocks noGrp="1"/>
          </p:cNvSpPr>
          <p:nvPr>
            <p:ph type="subTitle" idx="1"/>
          </p:nvPr>
        </p:nvSpPr>
        <p:spPr>
          <a:xfrm>
            <a:off x="3969100" y="2234620"/>
            <a:ext cx="4339800" cy="33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Predicting Sale Prices with Machine Learning</a:t>
            </a:r>
            <a:endParaRPr dirty="0"/>
          </a:p>
        </p:txBody>
      </p:sp>
      <p:cxnSp>
        <p:nvCxnSpPr>
          <p:cNvPr id="976" name="Google Shape;976;p38"/>
          <p:cNvCxnSpPr/>
          <p:nvPr/>
        </p:nvCxnSpPr>
        <p:spPr>
          <a:xfrm>
            <a:off x="3815175" y="2165325"/>
            <a:ext cx="4815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BB2A2-35E4-2A6E-F3C7-E9A5BE1FDF6A}"/>
              </a:ext>
            </a:extLst>
          </p:cNvPr>
          <p:cNvSpPr>
            <a:spLocks noGrp="1"/>
          </p:cNvSpPr>
          <p:nvPr>
            <p:ph type="title"/>
          </p:nvPr>
        </p:nvSpPr>
        <p:spPr/>
        <p:txBody>
          <a:bodyPr/>
          <a:lstStyle/>
          <a:p>
            <a:r>
              <a:rPr lang="en-US" dirty="0"/>
              <a:t>Models</a:t>
            </a:r>
          </a:p>
        </p:txBody>
      </p:sp>
      <p:sp>
        <p:nvSpPr>
          <p:cNvPr id="15" name="Subtitle 14">
            <a:extLst>
              <a:ext uri="{FF2B5EF4-FFF2-40B4-BE49-F238E27FC236}">
                <a16:creationId xmlns:a16="http://schemas.microsoft.com/office/drawing/2014/main" id="{D748E646-B6B7-1807-CDD4-2E3E5D00BED4}"/>
              </a:ext>
            </a:extLst>
          </p:cNvPr>
          <p:cNvSpPr>
            <a:spLocks noGrp="1"/>
          </p:cNvSpPr>
          <p:nvPr>
            <p:ph type="subTitle" idx="1"/>
          </p:nvPr>
        </p:nvSpPr>
        <p:spPr>
          <a:xfrm>
            <a:off x="920613" y="2871878"/>
            <a:ext cx="2336400" cy="412800"/>
          </a:xfrm>
        </p:spPr>
        <p:txBody>
          <a:bodyPr/>
          <a:lstStyle/>
          <a:p>
            <a:pPr marL="112713" indent="0" algn="l"/>
            <a:r>
              <a:rPr lang="en-US" dirty="0"/>
              <a:t>Ordinary Least Squares (OLS)</a:t>
            </a:r>
          </a:p>
        </p:txBody>
      </p:sp>
      <p:sp>
        <p:nvSpPr>
          <p:cNvPr id="16" name="Subtitle 15">
            <a:extLst>
              <a:ext uri="{FF2B5EF4-FFF2-40B4-BE49-F238E27FC236}">
                <a16:creationId xmlns:a16="http://schemas.microsoft.com/office/drawing/2014/main" id="{B73455A8-0188-82F9-8C5F-BCB50B8F9ED5}"/>
              </a:ext>
            </a:extLst>
          </p:cNvPr>
          <p:cNvSpPr>
            <a:spLocks noGrp="1"/>
          </p:cNvSpPr>
          <p:nvPr>
            <p:ph type="subTitle" idx="2"/>
          </p:nvPr>
        </p:nvSpPr>
        <p:spPr>
          <a:xfrm>
            <a:off x="920613" y="3310650"/>
            <a:ext cx="2336400" cy="799800"/>
          </a:xfrm>
        </p:spPr>
        <p:txBody>
          <a:bodyPr/>
          <a:lstStyle/>
          <a:p>
            <a:pPr marL="112713" indent="0"/>
            <a:r>
              <a:rPr lang="en-US" sz="1600" dirty="0"/>
              <a:t>No Regularization</a:t>
            </a:r>
          </a:p>
        </p:txBody>
      </p:sp>
      <p:sp>
        <p:nvSpPr>
          <p:cNvPr id="17" name="Subtitle 16">
            <a:extLst>
              <a:ext uri="{FF2B5EF4-FFF2-40B4-BE49-F238E27FC236}">
                <a16:creationId xmlns:a16="http://schemas.microsoft.com/office/drawing/2014/main" id="{734E85B5-7ECB-D69A-8812-8B3BD831818B}"/>
              </a:ext>
            </a:extLst>
          </p:cNvPr>
          <p:cNvSpPr>
            <a:spLocks noGrp="1"/>
          </p:cNvSpPr>
          <p:nvPr>
            <p:ph type="subTitle" idx="3"/>
          </p:nvPr>
        </p:nvSpPr>
        <p:spPr>
          <a:xfrm>
            <a:off x="3415900" y="3310650"/>
            <a:ext cx="2336400" cy="799800"/>
          </a:xfrm>
        </p:spPr>
        <p:txBody>
          <a:bodyPr/>
          <a:lstStyle/>
          <a:p>
            <a:pPr marL="112713" indent="0"/>
            <a:r>
              <a:rPr lang="en-US" sz="1600" dirty="0"/>
              <a:t>L2 Regularization</a:t>
            </a:r>
          </a:p>
        </p:txBody>
      </p:sp>
      <p:sp>
        <p:nvSpPr>
          <p:cNvPr id="18" name="Subtitle 17">
            <a:extLst>
              <a:ext uri="{FF2B5EF4-FFF2-40B4-BE49-F238E27FC236}">
                <a16:creationId xmlns:a16="http://schemas.microsoft.com/office/drawing/2014/main" id="{D2AC8124-0CE9-AD8F-1AD7-50107C6FAF8C}"/>
              </a:ext>
            </a:extLst>
          </p:cNvPr>
          <p:cNvSpPr>
            <a:spLocks noGrp="1"/>
          </p:cNvSpPr>
          <p:nvPr>
            <p:ph type="subTitle" idx="4"/>
          </p:nvPr>
        </p:nvSpPr>
        <p:spPr>
          <a:xfrm>
            <a:off x="5883013" y="3310650"/>
            <a:ext cx="2336400" cy="799800"/>
          </a:xfrm>
        </p:spPr>
        <p:txBody>
          <a:bodyPr/>
          <a:lstStyle/>
          <a:p>
            <a:pPr marL="112713" indent="0"/>
            <a:r>
              <a:rPr lang="en-US" sz="1600" dirty="0"/>
              <a:t>L1 Regularization</a:t>
            </a:r>
          </a:p>
        </p:txBody>
      </p:sp>
      <p:sp>
        <p:nvSpPr>
          <p:cNvPr id="19" name="Subtitle 18">
            <a:extLst>
              <a:ext uri="{FF2B5EF4-FFF2-40B4-BE49-F238E27FC236}">
                <a16:creationId xmlns:a16="http://schemas.microsoft.com/office/drawing/2014/main" id="{7EF3682D-06A8-836C-DC34-C575FBD0EECE}"/>
              </a:ext>
            </a:extLst>
          </p:cNvPr>
          <p:cNvSpPr>
            <a:spLocks noGrp="1"/>
          </p:cNvSpPr>
          <p:nvPr>
            <p:ph type="subTitle" idx="5"/>
          </p:nvPr>
        </p:nvSpPr>
        <p:spPr>
          <a:xfrm>
            <a:off x="3415900" y="2871878"/>
            <a:ext cx="2336400" cy="412800"/>
          </a:xfrm>
        </p:spPr>
        <p:txBody>
          <a:bodyPr/>
          <a:lstStyle/>
          <a:p>
            <a:pPr marL="112713" indent="0"/>
            <a:r>
              <a:rPr lang="en-US" dirty="0"/>
              <a:t>Ridge Regression</a:t>
            </a:r>
          </a:p>
        </p:txBody>
      </p:sp>
      <p:sp>
        <p:nvSpPr>
          <p:cNvPr id="20" name="Subtitle 19">
            <a:extLst>
              <a:ext uri="{FF2B5EF4-FFF2-40B4-BE49-F238E27FC236}">
                <a16:creationId xmlns:a16="http://schemas.microsoft.com/office/drawing/2014/main" id="{736E3A1F-9B73-F935-8966-A648D14BBE0C}"/>
              </a:ext>
            </a:extLst>
          </p:cNvPr>
          <p:cNvSpPr>
            <a:spLocks noGrp="1"/>
          </p:cNvSpPr>
          <p:nvPr>
            <p:ph type="subTitle" idx="6"/>
          </p:nvPr>
        </p:nvSpPr>
        <p:spPr>
          <a:xfrm>
            <a:off x="5883013" y="2871878"/>
            <a:ext cx="2336400" cy="412800"/>
          </a:xfrm>
        </p:spPr>
        <p:txBody>
          <a:bodyPr/>
          <a:lstStyle/>
          <a:p>
            <a:pPr marL="112713" indent="0"/>
            <a:r>
              <a:rPr lang="en-US" dirty="0"/>
              <a:t>LASSO Regression</a:t>
            </a:r>
          </a:p>
        </p:txBody>
      </p:sp>
      <p:sp>
        <p:nvSpPr>
          <p:cNvPr id="24" name="Subtitle 16">
            <a:extLst>
              <a:ext uri="{FF2B5EF4-FFF2-40B4-BE49-F238E27FC236}">
                <a16:creationId xmlns:a16="http://schemas.microsoft.com/office/drawing/2014/main" id="{8AE04E2B-62D1-C23B-5546-CC9490C9C9FB}"/>
              </a:ext>
            </a:extLst>
          </p:cNvPr>
          <p:cNvSpPr txBox="1">
            <a:spLocks/>
          </p:cNvSpPr>
          <p:nvPr/>
        </p:nvSpPr>
        <p:spPr>
          <a:xfrm>
            <a:off x="798576" y="3927416"/>
            <a:ext cx="754684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112713" indent="0"/>
            <a:r>
              <a:rPr lang="en-US" sz="1600" b="1" dirty="0"/>
              <a:t>NOTE</a:t>
            </a:r>
            <a:r>
              <a:rPr lang="en-US" sz="1600" dirty="0"/>
              <a:t>: Regularization helps models generalize better to new unseen data</a:t>
            </a:r>
          </a:p>
        </p:txBody>
      </p:sp>
      <p:grpSp>
        <p:nvGrpSpPr>
          <p:cNvPr id="25" name="Google Shape;4478;p79">
            <a:extLst>
              <a:ext uri="{FF2B5EF4-FFF2-40B4-BE49-F238E27FC236}">
                <a16:creationId xmlns:a16="http://schemas.microsoft.com/office/drawing/2014/main" id="{0BBAEDC1-030F-B762-DBAC-3F8CDDB0AFA3}"/>
              </a:ext>
            </a:extLst>
          </p:cNvPr>
          <p:cNvGrpSpPr/>
          <p:nvPr/>
        </p:nvGrpSpPr>
        <p:grpSpPr>
          <a:xfrm>
            <a:off x="1550139" y="1199150"/>
            <a:ext cx="6043420" cy="1279546"/>
            <a:chOff x="3836392" y="2440153"/>
            <a:chExt cx="1401111" cy="296651"/>
          </a:xfrm>
        </p:grpSpPr>
        <p:cxnSp>
          <p:nvCxnSpPr>
            <p:cNvPr id="26" name="Google Shape;4479;p79">
              <a:extLst>
                <a:ext uri="{FF2B5EF4-FFF2-40B4-BE49-F238E27FC236}">
                  <a16:creationId xmlns:a16="http://schemas.microsoft.com/office/drawing/2014/main" id="{5A022267-ABEE-7C4A-859D-A03CA0595121}"/>
                </a:ext>
              </a:extLst>
            </p:cNvPr>
            <p:cNvCxnSpPr>
              <a:cxnSpLocks/>
              <a:stCxn id="39" idx="6"/>
              <a:endCxn id="33" idx="2"/>
            </p:cNvCxnSpPr>
            <p:nvPr/>
          </p:nvCxnSpPr>
          <p:spPr>
            <a:xfrm flipV="1">
              <a:off x="4033491" y="2553116"/>
              <a:ext cx="1007195" cy="3"/>
            </a:xfrm>
            <a:prstGeom prst="straightConnector1">
              <a:avLst/>
            </a:prstGeom>
            <a:noFill/>
            <a:ln w="19050" cap="flat" cmpd="sng">
              <a:solidFill>
                <a:srgbClr val="435D74"/>
              </a:solidFill>
              <a:prstDash val="solid"/>
              <a:round/>
              <a:headEnd type="none" w="med" len="med"/>
              <a:tailEnd type="none" w="med" len="med"/>
            </a:ln>
          </p:spPr>
        </p:cxnSp>
        <p:grpSp>
          <p:nvGrpSpPr>
            <p:cNvPr id="28" name="Google Shape;4485;p79">
              <a:extLst>
                <a:ext uri="{FF2B5EF4-FFF2-40B4-BE49-F238E27FC236}">
                  <a16:creationId xmlns:a16="http://schemas.microsoft.com/office/drawing/2014/main" id="{3523403F-9D94-EDCF-7835-54D130026E36}"/>
                </a:ext>
              </a:extLst>
            </p:cNvPr>
            <p:cNvGrpSpPr/>
            <p:nvPr/>
          </p:nvGrpSpPr>
          <p:grpSpPr>
            <a:xfrm>
              <a:off x="3836392" y="2440153"/>
              <a:ext cx="225853" cy="296651"/>
              <a:chOff x="3695176" y="1729289"/>
              <a:chExt cx="136500" cy="179289"/>
            </a:xfrm>
          </p:grpSpPr>
          <p:cxnSp>
            <p:nvCxnSpPr>
              <p:cNvPr id="37" name="Google Shape;4486;p79">
                <a:extLst>
                  <a:ext uri="{FF2B5EF4-FFF2-40B4-BE49-F238E27FC236}">
                    <a16:creationId xmlns:a16="http://schemas.microsoft.com/office/drawing/2014/main" id="{7965DB97-82A0-83C5-59A7-34DB57DDFA9C}"/>
                  </a:ext>
                </a:extLst>
              </p:cNvPr>
              <p:cNvCxnSpPr/>
              <p:nvPr/>
            </p:nvCxnSpPr>
            <p:spPr>
              <a:xfrm>
                <a:off x="3763312"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8" name="Google Shape;4487;p79">
                <a:extLst>
                  <a:ext uri="{FF2B5EF4-FFF2-40B4-BE49-F238E27FC236}">
                    <a16:creationId xmlns:a16="http://schemas.microsoft.com/office/drawing/2014/main" id="{1812FBB3-6383-C8E1-4B3F-9CCFF5BC3A26}"/>
                  </a:ext>
                </a:extLst>
              </p:cNvPr>
              <p:cNvSpPr/>
              <p:nvPr/>
            </p:nvSpPr>
            <p:spPr>
              <a:xfrm>
                <a:off x="3695176"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4488;p79">
                <a:extLst>
                  <a:ext uri="{FF2B5EF4-FFF2-40B4-BE49-F238E27FC236}">
                    <a16:creationId xmlns:a16="http://schemas.microsoft.com/office/drawing/2014/main" id="{8A79E761-5D9C-117E-EC54-C9C8E82DCB1E}"/>
                  </a:ext>
                </a:extLst>
              </p:cNvPr>
              <p:cNvSpPr/>
              <p:nvPr/>
            </p:nvSpPr>
            <p:spPr>
              <a:xfrm>
                <a:off x="3712598"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 name="Google Shape;4489;p79">
              <a:extLst>
                <a:ext uri="{FF2B5EF4-FFF2-40B4-BE49-F238E27FC236}">
                  <a16:creationId xmlns:a16="http://schemas.microsoft.com/office/drawing/2014/main" id="{B13E8927-EA60-E3C2-CDD6-B817F6F5DC30}"/>
                </a:ext>
              </a:extLst>
            </p:cNvPr>
            <p:cNvGrpSpPr/>
            <p:nvPr/>
          </p:nvGrpSpPr>
          <p:grpSpPr>
            <a:xfrm>
              <a:off x="4427051" y="2440251"/>
              <a:ext cx="225647" cy="296532"/>
              <a:chOff x="5393704" y="2292572"/>
              <a:chExt cx="792300" cy="1041196"/>
            </a:xfrm>
          </p:grpSpPr>
          <p:cxnSp>
            <p:nvCxnSpPr>
              <p:cNvPr id="34" name="Google Shape;4490;p79">
                <a:extLst>
                  <a:ext uri="{FF2B5EF4-FFF2-40B4-BE49-F238E27FC236}">
                    <a16:creationId xmlns:a16="http://schemas.microsoft.com/office/drawing/2014/main" id="{E5048EBD-2330-91B0-AC99-6144BE6E9A3D}"/>
                  </a:ext>
                </a:extLst>
              </p:cNvPr>
              <p:cNvCxnSpPr>
                <a:cxnSpLocks/>
                <a:stCxn id="36" idx="4"/>
              </p:cNvCxnSpPr>
              <p:nvPr/>
            </p:nvCxnSpPr>
            <p:spPr>
              <a:xfrm flipH="1">
                <a:off x="5789854" y="2983915"/>
                <a:ext cx="132" cy="349853"/>
              </a:xfrm>
              <a:prstGeom prst="straightConnector1">
                <a:avLst/>
              </a:prstGeom>
              <a:noFill/>
              <a:ln w="9525" cap="flat" cmpd="sng">
                <a:solidFill>
                  <a:schemeClr val="bg1"/>
                </a:solidFill>
                <a:prstDash val="solid"/>
                <a:round/>
                <a:headEnd type="none" w="med" len="med"/>
                <a:tailEnd type="none" w="med" len="med"/>
              </a:ln>
            </p:spPr>
          </p:cxnSp>
          <p:sp>
            <p:nvSpPr>
              <p:cNvPr id="35" name="Google Shape;4492;p79">
                <a:extLst>
                  <a:ext uri="{FF2B5EF4-FFF2-40B4-BE49-F238E27FC236}">
                    <a16:creationId xmlns:a16="http://schemas.microsoft.com/office/drawing/2014/main" id="{CD982F14-DD5E-73D4-7F86-EE72ABEF9E8B}"/>
                  </a:ext>
                </a:extLst>
              </p:cNvPr>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4491;p79">
                <a:extLst>
                  <a:ext uri="{FF2B5EF4-FFF2-40B4-BE49-F238E27FC236}">
                    <a16:creationId xmlns:a16="http://schemas.microsoft.com/office/drawing/2014/main" id="{93368E6E-54E3-4D34-7CD6-30BCEF481936}"/>
                  </a:ext>
                </a:extLst>
              </p:cNvPr>
              <p:cNvSpPr/>
              <p:nvPr/>
            </p:nvSpPr>
            <p:spPr>
              <a:xfrm>
                <a:off x="5494936" y="2393814"/>
                <a:ext cx="590100" cy="5901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30" name="Google Shape;4493;p79">
              <a:extLst>
                <a:ext uri="{FF2B5EF4-FFF2-40B4-BE49-F238E27FC236}">
                  <a16:creationId xmlns:a16="http://schemas.microsoft.com/office/drawing/2014/main" id="{A47DF638-A09A-14C9-B05F-8C27F4D476DB}"/>
                </a:ext>
              </a:extLst>
            </p:cNvPr>
            <p:cNvGrpSpPr/>
            <p:nvPr/>
          </p:nvGrpSpPr>
          <p:grpSpPr>
            <a:xfrm>
              <a:off x="5011856" y="2440252"/>
              <a:ext cx="225647" cy="296532"/>
              <a:chOff x="7447090" y="2292572"/>
              <a:chExt cx="792300" cy="1041192"/>
            </a:xfrm>
          </p:grpSpPr>
          <p:cxnSp>
            <p:nvCxnSpPr>
              <p:cNvPr id="31" name="Google Shape;4494;p79">
                <a:extLst>
                  <a:ext uri="{FF2B5EF4-FFF2-40B4-BE49-F238E27FC236}">
                    <a16:creationId xmlns:a16="http://schemas.microsoft.com/office/drawing/2014/main" id="{52F09CE5-2378-1F76-0C74-AAD7E2846521}"/>
                  </a:ext>
                </a:extLst>
              </p:cNvPr>
              <p:cNvCxnSpPr/>
              <p:nvPr/>
            </p:nvCxnSpPr>
            <p:spPr>
              <a:xfrm>
                <a:off x="7843481"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2" name="Google Shape;4481;p79">
                <a:extLst>
                  <a:ext uri="{FF2B5EF4-FFF2-40B4-BE49-F238E27FC236}">
                    <a16:creationId xmlns:a16="http://schemas.microsoft.com/office/drawing/2014/main" id="{A2A718E7-3CE5-8D01-218B-51CB27B87DF7}"/>
                  </a:ext>
                </a:extLst>
              </p:cNvPr>
              <p:cNvSpPr/>
              <p:nvPr/>
            </p:nvSpPr>
            <p:spPr>
              <a:xfrm>
                <a:off x="7447090"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4495;p79">
                <a:extLst>
                  <a:ext uri="{FF2B5EF4-FFF2-40B4-BE49-F238E27FC236}">
                    <a16:creationId xmlns:a16="http://schemas.microsoft.com/office/drawing/2014/main" id="{E60774FF-CEA0-1053-8E33-1063ED5F98DF}"/>
                  </a:ext>
                </a:extLst>
              </p:cNvPr>
              <p:cNvSpPr/>
              <p:nvPr/>
            </p:nvSpPr>
            <p:spPr>
              <a:xfrm>
                <a:off x="7548320"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extLst>
      <p:ext uri="{BB962C8B-B14F-4D97-AF65-F5344CB8AC3E}">
        <p14:creationId xmlns:p14="http://schemas.microsoft.com/office/powerpoint/2010/main" val="100515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B4D2B19-30D1-1CF7-9376-2E65F5C59321}"/>
              </a:ext>
            </a:extLst>
          </p:cNvPr>
          <p:cNvSpPr>
            <a:spLocks noGrp="1"/>
          </p:cNvSpPr>
          <p:nvPr>
            <p:ph type="body" idx="1"/>
          </p:nvPr>
        </p:nvSpPr>
        <p:spPr>
          <a:xfrm>
            <a:off x="1201054" y="1530704"/>
            <a:ext cx="5391335" cy="2867100"/>
          </a:xfrm>
        </p:spPr>
        <p:txBody>
          <a:bodyPr/>
          <a:lstStyle/>
          <a:p>
            <a:r>
              <a:rPr lang="en-US" sz="1600" dirty="0"/>
              <a:t>The OLS model performed the best on the training data.</a:t>
            </a:r>
          </a:p>
          <a:p>
            <a:r>
              <a:rPr lang="en-US" sz="1600" dirty="0"/>
              <a:t>The Ridge model performed the best on unseen data.</a:t>
            </a:r>
          </a:p>
          <a:p>
            <a:r>
              <a:rPr lang="en-US" sz="1600" dirty="0"/>
              <a:t>The Ridge model is selected because it generalizes best to new data.</a:t>
            </a:r>
          </a:p>
          <a:p>
            <a:r>
              <a:rPr lang="en-US" sz="1600" dirty="0"/>
              <a:t>Final metric:</a:t>
            </a:r>
          </a:p>
          <a:p>
            <a:pPr lvl="1">
              <a:spcBef>
                <a:spcPts val="0"/>
              </a:spcBef>
            </a:pPr>
            <a:r>
              <a:rPr lang="en-US" sz="1600" dirty="0"/>
              <a:t>R</a:t>
            </a:r>
            <a:r>
              <a:rPr lang="en-US" sz="1600" baseline="30000" dirty="0"/>
              <a:t>2</a:t>
            </a:r>
            <a:r>
              <a:rPr lang="en-US" sz="1600" dirty="0"/>
              <a:t> ~ 95% of the variability in Sale Price can be explained by our model, all else held constant.</a:t>
            </a:r>
          </a:p>
          <a:p>
            <a:endParaRPr lang="en-US" sz="1600" dirty="0"/>
          </a:p>
        </p:txBody>
      </p:sp>
      <p:sp>
        <p:nvSpPr>
          <p:cNvPr id="2" name="Title 1">
            <a:extLst>
              <a:ext uri="{FF2B5EF4-FFF2-40B4-BE49-F238E27FC236}">
                <a16:creationId xmlns:a16="http://schemas.microsoft.com/office/drawing/2014/main" id="{6427DE41-132C-EE1F-B7EA-8EB6B1A27B9F}"/>
              </a:ext>
            </a:extLst>
          </p:cNvPr>
          <p:cNvSpPr>
            <a:spLocks noGrp="1"/>
          </p:cNvSpPr>
          <p:nvPr>
            <p:ph type="title"/>
          </p:nvPr>
        </p:nvSpPr>
        <p:spPr/>
        <p:txBody>
          <a:bodyPr/>
          <a:lstStyle/>
          <a:p>
            <a:r>
              <a:rPr lang="en-US" sz="3600" dirty="0"/>
              <a:t>Conclusions</a:t>
            </a:r>
          </a:p>
        </p:txBody>
      </p:sp>
    </p:spTree>
    <p:extLst>
      <p:ext uri="{BB962C8B-B14F-4D97-AF65-F5344CB8AC3E}">
        <p14:creationId xmlns:p14="http://schemas.microsoft.com/office/powerpoint/2010/main" val="3149759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DE41-132C-EE1F-B7EA-8EB6B1A27B9F}"/>
              </a:ext>
            </a:extLst>
          </p:cNvPr>
          <p:cNvSpPr>
            <a:spLocks noGrp="1"/>
          </p:cNvSpPr>
          <p:nvPr>
            <p:ph type="title"/>
          </p:nvPr>
        </p:nvSpPr>
        <p:spPr/>
        <p:txBody>
          <a:bodyPr/>
          <a:lstStyle/>
          <a:p>
            <a:r>
              <a:rPr lang="en-US" sz="3600" dirty="0"/>
              <a:t>Recommendations</a:t>
            </a:r>
          </a:p>
        </p:txBody>
      </p:sp>
      <p:sp>
        <p:nvSpPr>
          <p:cNvPr id="9" name="Text Placeholder 8">
            <a:extLst>
              <a:ext uri="{FF2B5EF4-FFF2-40B4-BE49-F238E27FC236}">
                <a16:creationId xmlns:a16="http://schemas.microsoft.com/office/drawing/2014/main" id="{0B4D2B19-30D1-1CF7-9376-2E65F5C59321}"/>
              </a:ext>
            </a:extLst>
          </p:cNvPr>
          <p:cNvSpPr>
            <a:spLocks noGrp="1"/>
          </p:cNvSpPr>
          <p:nvPr>
            <p:ph type="body" idx="4294967295"/>
          </p:nvPr>
        </p:nvSpPr>
        <p:spPr>
          <a:xfrm>
            <a:off x="1245326" y="1574619"/>
            <a:ext cx="6331131" cy="2867025"/>
          </a:xfrm>
        </p:spPr>
        <p:txBody>
          <a:bodyPr/>
          <a:lstStyle/>
          <a:p>
            <a:r>
              <a:rPr lang="en-US" sz="1600" dirty="0"/>
              <a:t>The prototype proved successful.</a:t>
            </a:r>
          </a:p>
          <a:p>
            <a:r>
              <a:rPr lang="en-US" sz="1600" dirty="0"/>
              <a:t>Zillow should allocate financial resources toward developing this predictive technology.</a:t>
            </a:r>
          </a:p>
          <a:p>
            <a:r>
              <a:rPr lang="en-US" sz="1600" dirty="0"/>
              <a:t>Resources should be distributed to collecting larger and better data sets as well as continuing to refine and improve the model.</a:t>
            </a:r>
          </a:p>
          <a:p>
            <a:endParaRPr lang="en-US" sz="1600" dirty="0"/>
          </a:p>
          <a:p>
            <a:r>
              <a:rPr lang="en-US" sz="1600" dirty="0"/>
              <a:t>NOTE: This model is specifically targeted to predict home price.</a:t>
            </a:r>
          </a:p>
          <a:p>
            <a:r>
              <a:rPr lang="en-US" sz="1600" dirty="0"/>
              <a:t>If there is interest in predicting how a single factor affects home price, a less complex model should be developed.</a:t>
            </a:r>
          </a:p>
        </p:txBody>
      </p:sp>
    </p:spTree>
    <p:extLst>
      <p:ext uri="{BB962C8B-B14F-4D97-AF65-F5344CB8AC3E}">
        <p14:creationId xmlns:p14="http://schemas.microsoft.com/office/powerpoint/2010/main" val="379331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704;p70">
            <a:extLst>
              <a:ext uri="{FF2B5EF4-FFF2-40B4-BE49-F238E27FC236}">
                <a16:creationId xmlns:a16="http://schemas.microsoft.com/office/drawing/2014/main" id="{26620571-BF99-FB0E-A8D3-26B67C771ECC}"/>
              </a:ext>
            </a:extLst>
          </p:cNvPr>
          <p:cNvSpPr txBox="1">
            <a:spLocks/>
          </p:cNvSpPr>
          <p:nvPr/>
        </p:nvSpPr>
        <p:spPr>
          <a:xfrm>
            <a:off x="2819399" y="2255690"/>
            <a:ext cx="3505200" cy="8055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600" dirty="0"/>
              <a:t>Any questions?</a:t>
            </a:r>
          </a:p>
        </p:txBody>
      </p:sp>
      <p:sp>
        <p:nvSpPr>
          <p:cNvPr id="8" name="Google Shape;1706;p70">
            <a:extLst>
              <a:ext uri="{FF2B5EF4-FFF2-40B4-BE49-F238E27FC236}">
                <a16:creationId xmlns:a16="http://schemas.microsoft.com/office/drawing/2014/main" id="{5C1C67E7-1617-049B-30D5-798227F8198B}"/>
              </a:ext>
            </a:extLst>
          </p:cNvPr>
          <p:cNvSpPr txBox="1">
            <a:spLocks/>
          </p:cNvSpPr>
          <p:nvPr/>
        </p:nvSpPr>
        <p:spPr>
          <a:xfrm>
            <a:off x="1833154" y="1253090"/>
            <a:ext cx="5477691" cy="1002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400" b="1" dirty="0">
                <a:solidFill>
                  <a:schemeClr val="lt1"/>
                </a:solidFill>
              </a:rPr>
              <a:t>THANKS</a:t>
            </a:r>
            <a:r>
              <a:rPr lang="en-US" sz="6400" b="1" dirty="0">
                <a:latin typeface="Bai Jamjuree"/>
                <a:ea typeface="Bai Jamjuree"/>
                <a:cs typeface="Bai Jamjuree"/>
                <a:sym typeface="Bai Jamjuree"/>
              </a:rPr>
              <a:t>!</a:t>
            </a:r>
          </a:p>
        </p:txBody>
      </p:sp>
    </p:spTree>
    <p:extLst>
      <p:ext uri="{BB962C8B-B14F-4D97-AF65-F5344CB8AC3E}">
        <p14:creationId xmlns:p14="http://schemas.microsoft.com/office/powerpoint/2010/main" val="325915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8" name="Google Shape;103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Welcome</a:t>
            </a:r>
            <a:r>
              <a:rPr lang="en" b="1" dirty="0">
                <a:solidFill>
                  <a:schemeClr val="dk1"/>
                </a:solidFill>
                <a:latin typeface="Bai Jamjuree"/>
                <a:ea typeface="Bai Jamjuree"/>
                <a:cs typeface="Bai Jamjuree"/>
                <a:sym typeface="Bai Jamjuree"/>
              </a:rPr>
              <a:t>!</a:t>
            </a:r>
            <a:endParaRPr b="1" dirty="0">
              <a:solidFill>
                <a:schemeClr val="dk1"/>
              </a:solidFill>
              <a:latin typeface="Bai Jamjuree"/>
              <a:ea typeface="Bai Jamjuree"/>
              <a:cs typeface="Bai Jamjuree"/>
              <a:sym typeface="Bai Jamjuree"/>
            </a:endParaRPr>
          </a:p>
        </p:txBody>
      </p:sp>
      <p:sp>
        <p:nvSpPr>
          <p:cNvPr id="1040" name="Google Shape;1040;p44"/>
          <p:cNvSpPr txBox="1">
            <a:spLocks noGrp="1"/>
          </p:cNvSpPr>
          <p:nvPr>
            <p:ph type="subTitle" idx="1"/>
          </p:nvPr>
        </p:nvSpPr>
        <p:spPr>
          <a:xfrm>
            <a:off x="3085724" y="3759376"/>
            <a:ext cx="297255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 am a Data Scientist leading the data science team at Zillow</a:t>
            </a:r>
            <a:endParaRPr dirty="0"/>
          </a:p>
        </p:txBody>
      </p:sp>
      <p:sp>
        <p:nvSpPr>
          <p:cNvPr id="1043" name="Google Shape;1043;p44"/>
          <p:cNvSpPr txBox="1">
            <a:spLocks noGrp="1"/>
          </p:cNvSpPr>
          <p:nvPr>
            <p:ph type="subTitle" idx="6"/>
          </p:nvPr>
        </p:nvSpPr>
        <p:spPr>
          <a:xfrm>
            <a:off x="3136123" y="3306076"/>
            <a:ext cx="2871750" cy="45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a:t>Chris Landschoot</a:t>
            </a:r>
            <a:endParaRPr dirty="0"/>
          </a:p>
        </p:txBody>
      </p:sp>
      <p:pic>
        <p:nvPicPr>
          <p:cNvPr id="1044" name="Google Shape;1044;p44"/>
          <p:cNvPicPr preferRelativeResize="0"/>
          <p:nvPr/>
        </p:nvPicPr>
        <p:blipFill rotWithShape="1">
          <a:blip r:embed="rId3"/>
          <a:srcRect l="5744" t="1174" r="798" b="8701"/>
          <a:stretch/>
        </p:blipFill>
        <p:spPr>
          <a:xfrm>
            <a:off x="3458811" y="932474"/>
            <a:ext cx="2226375" cy="2146952"/>
          </a:xfrm>
          <a:prstGeom prst="ellipse">
            <a:avLst/>
          </a:prstGeom>
          <a:noFill/>
          <a:ln w="19050" cap="flat" cmpd="sng">
            <a:solidFill>
              <a:schemeClr val="dk1"/>
            </a:solidFill>
            <a:prstDash val="solid"/>
            <a:round/>
            <a:headEnd type="none" w="sm" len="sm"/>
            <a:tailEnd type="none" w="sm" len="sm"/>
          </a:ln>
        </p:spPr>
      </p:pic>
      <p:cxnSp>
        <p:nvCxnSpPr>
          <p:cNvPr id="1047" name="Google Shape;1047;p44"/>
          <p:cNvCxnSpPr/>
          <p:nvPr/>
        </p:nvCxnSpPr>
        <p:spPr>
          <a:xfrm>
            <a:off x="928200" y="3249850"/>
            <a:ext cx="7287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D36C75-21C2-E4DA-42A1-94246A1305CF}"/>
              </a:ext>
            </a:extLst>
          </p:cNvPr>
          <p:cNvSpPr>
            <a:spLocks noGrp="1"/>
          </p:cNvSpPr>
          <p:nvPr>
            <p:ph type="title"/>
          </p:nvPr>
        </p:nvSpPr>
        <p:spPr/>
        <p:txBody>
          <a:bodyPr/>
          <a:lstStyle/>
          <a:p>
            <a:r>
              <a:rPr lang="en-US" dirty="0"/>
              <a:t>Background</a:t>
            </a:r>
          </a:p>
        </p:txBody>
      </p:sp>
      <p:sp>
        <p:nvSpPr>
          <p:cNvPr id="12" name="Subtitle 11">
            <a:extLst>
              <a:ext uri="{FF2B5EF4-FFF2-40B4-BE49-F238E27FC236}">
                <a16:creationId xmlns:a16="http://schemas.microsoft.com/office/drawing/2014/main" id="{07D8472D-0D87-9DE9-3B79-A41AC06B3C9A}"/>
              </a:ext>
            </a:extLst>
          </p:cNvPr>
          <p:cNvSpPr>
            <a:spLocks noGrp="1"/>
          </p:cNvSpPr>
          <p:nvPr>
            <p:ph type="subTitle" idx="5"/>
          </p:nvPr>
        </p:nvSpPr>
        <p:spPr>
          <a:xfrm>
            <a:off x="2027500" y="1300859"/>
            <a:ext cx="2945094" cy="412800"/>
          </a:xfrm>
        </p:spPr>
        <p:txBody>
          <a:bodyPr/>
          <a:lstStyle/>
          <a:p>
            <a:r>
              <a:rPr lang="en-US" dirty="0"/>
              <a:t>Real Estate Today:</a:t>
            </a:r>
          </a:p>
        </p:txBody>
      </p:sp>
      <p:sp>
        <p:nvSpPr>
          <p:cNvPr id="13" name="Subtitle 12">
            <a:extLst>
              <a:ext uri="{FF2B5EF4-FFF2-40B4-BE49-F238E27FC236}">
                <a16:creationId xmlns:a16="http://schemas.microsoft.com/office/drawing/2014/main" id="{90E90860-D8F7-526C-362D-41F2857AE643}"/>
              </a:ext>
            </a:extLst>
          </p:cNvPr>
          <p:cNvSpPr>
            <a:spLocks noGrp="1"/>
          </p:cNvSpPr>
          <p:nvPr>
            <p:ph type="subTitle" idx="6"/>
          </p:nvPr>
        </p:nvSpPr>
        <p:spPr>
          <a:xfrm>
            <a:off x="2027499" y="1621966"/>
            <a:ext cx="4782603" cy="3228707"/>
          </a:xfrm>
        </p:spPr>
        <p:txBody>
          <a:bodyPr/>
          <a:lstStyle/>
          <a:p>
            <a:pPr>
              <a:spcBef>
                <a:spcPts val="600"/>
              </a:spcBef>
              <a:buFont typeface="Arial" panose="020B0604020202020204" pitchFamily="34" charset="0"/>
              <a:buChar char="•"/>
            </a:pPr>
            <a:r>
              <a:rPr lang="en-US" dirty="0"/>
              <a:t>Currently housing prices are predicted manually by assessors.</a:t>
            </a:r>
          </a:p>
          <a:p>
            <a:pPr>
              <a:spcBef>
                <a:spcPts val="600"/>
              </a:spcBef>
              <a:buFont typeface="Arial" panose="020B0604020202020204" pitchFamily="34" charset="0"/>
              <a:buChar char="•"/>
            </a:pPr>
            <a:r>
              <a:rPr lang="en-US" dirty="0"/>
              <a:t>This is time consuming and costly.</a:t>
            </a:r>
          </a:p>
          <a:p>
            <a:pPr>
              <a:spcBef>
                <a:spcPts val="600"/>
              </a:spcBef>
              <a:buFont typeface="Arial" panose="020B0604020202020204" pitchFamily="34" charset="0"/>
              <a:buChar char="•"/>
            </a:pPr>
            <a:r>
              <a:rPr lang="en-US" dirty="0"/>
              <a:t>Digital real estate companies are looking for a way to more efficiently and accurately predict home prices.</a:t>
            </a:r>
          </a:p>
          <a:p>
            <a:pPr>
              <a:spcBef>
                <a:spcPts val="600"/>
              </a:spcBef>
              <a:buFont typeface="Arial" panose="020B0604020202020204" pitchFamily="34" charset="0"/>
              <a:buChar char="•"/>
            </a:pPr>
            <a:r>
              <a:rPr lang="en-US" dirty="0"/>
              <a:t>Top digital real estate companies (Zillow, Trulia, Redfin, etc…) have agreed to enter a competition to focused on developing the best house price prediction algorithm.</a:t>
            </a:r>
          </a:p>
          <a:p>
            <a:pPr>
              <a:spcBef>
                <a:spcPts val="600"/>
              </a:spcBef>
              <a:buFont typeface="Arial" panose="020B0604020202020204" pitchFamily="34" charset="0"/>
              <a:buChar char="•"/>
            </a:pPr>
            <a:r>
              <a:rPr lang="en-US" dirty="0"/>
              <a:t>The platform Kaggle is being leveraged to host this competition.</a:t>
            </a:r>
          </a:p>
        </p:txBody>
      </p:sp>
    </p:spTree>
    <p:extLst>
      <p:ext uri="{BB962C8B-B14F-4D97-AF65-F5344CB8AC3E}">
        <p14:creationId xmlns:p14="http://schemas.microsoft.com/office/powerpoint/2010/main" val="373738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cxnSp>
        <p:nvCxnSpPr>
          <p:cNvPr id="1017" name="Google Shape;1017;p42"/>
          <p:cNvCxnSpPr/>
          <p:nvPr/>
        </p:nvCxnSpPr>
        <p:spPr>
          <a:xfrm>
            <a:off x="4433825" y="2533663"/>
            <a:ext cx="3987900" cy="0"/>
          </a:xfrm>
          <a:prstGeom prst="straightConnector1">
            <a:avLst/>
          </a:prstGeom>
          <a:noFill/>
          <a:ln w="19050" cap="flat" cmpd="sng">
            <a:solidFill>
              <a:schemeClr val="dk1"/>
            </a:solidFill>
            <a:prstDash val="solid"/>
            <a:round/>
            <a:headEnd type="none" w="med" len="med"/>
            <a:tailEnd type="none" w="med" len="med"/>
          </a:ln>
        </p:spPr>
      </p:cxnSp>
      <p:sp>
        <p:nvSpPr>
          <p:cNvPr id="1018" name="Google Shape;1018;p42"/>
          <p:cNvSpPr txBox="1">
            <a:spLocks noGrp="1"/>
          </p:cNvSpPr>
          <p:nvPr>
            <p:ph type="body" idx="1"/>
          </p:nvPr>
        </p:nvSpPr>
        <p:spPr>
          <a:xfrm>
            <a:off x="4433825" y="2538674"/>
            <a:ext cx="3980400" cy="2216205"/>
          </a:xfrm>
          <a:prstGeom prst="rect">
            <a:avLst/>
          </a:prstGeom>
        </p:spPr>
        <p:txBody>
          <a:bodyPr spcFirstLastPara="1" wrap="square" lIns="91425" tIns="91425" rIns="91425" bIns="91425" anchor="t" anchorCtr="0">
            <a:noAutofit/>
          </a:bodyPr>
          <a:lstStyle/>
          <a:p>
            <a:pPr marL="285750" indent="-285750"/>
            <a:r>
              <a:rPr lang="en" dirty="0"/>
              <a:t>Zillow is seeking to create a proof-of-concept linear regression machine learning model focused on accurately predicting the price of houses at sale.</a:t>
            </a:r>
          </a:p>
          <a:p>
            <a:pPr marL="285750" indent="-285750"/>
            <a:r>
              <a:rPr lang="en" dirty="0"/>
              <a:t>This model will compete in the real estate Kaggle competition.</a:t>
            </a:r>
          </a:p>
          <a:p>
            <a:pPr marL="285750" indent="-285750"/>
            <a:r>
              <a:rPr lang="en-US" dirty="0"/>
              <a:t>Housing data from Ames, IA will be used to prototype this technology.</a:t>
            </a:r>
            <a:endParaRPr dirty="0"/>
          </a:p>
        </p:txBody>
      </p:sp>
      <p:sp>
        <p:nvSpPr>
          <p:cNvPr id="1019" name="Google Shape;1019;p42"/>
          <p:cNvSpPr txBox="1">
            <a:spLocks noGrp="1"/>
          </p:cNvSpPr>
          <p:nvPr>
            <p:ph type="title"/>
          </p:nvPr>
        </p:nvSpPr>
        <p:spPr>
          <a:xfrm>
            <a:off x="4433825" y="1149531"/>
            <a:ext cx="3980400" cy="14223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pic>
        <p:nvPicPr>
          <p:cNvPr id="1029" name="Picture 5">
            <a:extLst>
              <a:ext uri="{FF2B5EF4-FFF2-40B4-BE49-F238E27FC236}">
                <a16:creationId xmlns:a16="http://schemas.microsoft.com/office/drawing/2014/main" id="{3068F405-4006-7212-39BA-AE70BD6BC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860" y="1745624"/>
            <a:ext cx="3784079" cy="3249088"/>
          </a:xfrm>
          <a:prstGeom prst="rect">
            <a:avLst/>
          </a:prstGeom>
          <a:noFill/>
          <a:extLst>
            <a:ext uri="{909E8E84-426E-40DD-AFC4-6F175D3DCCD1}">
              <a14:hiddenFill xmlns:a14="http://schemas.microsoft.com/office/drawing/2010/main">
                <a:solidFill>
                  <a:srgbClr val="FFFFFF"/>
                </a:solidFill>
              </a14:hiddenFill>
            </a:ext>
          </a:extLst>
        </p:spPr>
      </p:pic>
      <p:sp>
        <p:nvSpPr>
          <p:cNvPr id="1197" name="Google Shape;1197;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r>
              <a:rPr lang="en" dirty="0">
                <a:solidFill>
                  <a:schemeClr val="tx1"/>
                </a:solidFill>
              </a:rPr>
              <a:t>SET</a:t>
            </a:r>
            <a:endParaRPr dirty="0">
              <a:solidFill>
                <a:schemeClr val="tx1"/>
              </a:solidFill>
            </a:endParaRPr>
          </a:p>
        </p:txBody>
      </p:sp>
      <p:sp>
        <p:nvSpPr>
          <p:cNvPr id="1199" name="Google Shape;1199;p55"/>
          <p:cNvSpPr txBox="1"/>
          <p:nvPr/>
        </p:nvSpPr>
        <p:spPr>
          <a:xfrm>
            <a:off x="5364476" y="2363953"/>
            <a:ext cx="2684615" cy="7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Fira Sans"/>
                <a:ea typeface="Fira Sans"/>
                <a:cs typeface="Fira Sans"/>
                <a:sym typeface="Fira Sans"/>
              </a:rPr>
              <a:t>20 Continuous Features</a:t>
            </a:r>
          </a:p>
          <a:p>
            <a:pPr marL="0" lvl="0" indent="0" algn="l" rtl="0">
              <a:spcBef>
                <a:spcPts val="0"/>
              </a:spcBef>
              <a:spcAft>
                <a:spcPts val="0"/>
              </a:spcAft>
              <a:buNone/>
            </a:pPr>
            <a:r>
              <a:rPr lang="en" sz="1600" dirty="0">
                <a:solidFill>
                  <a:schemeClr val="dk1"/>
                </a:solidFill>
                <a:latin typeface="Fira Sans"/>
                <a:ea typeface="Fira Sans"/>
                <a:cs typeface="Fira Sans"/>
                <a:sym typeface="Fira Sans"/>
              </a:rPr>
              <a:t>14 Discrete Features</a:t>
            </a:r>
            <a:endParaRPr sz="1600" dirty="0">
              <a:solidFill>
                <a:schemeClr val="dk1"/>
              </a:solidFill>
              <a:latin typeface="Fira Sans"/>
              <a:ea typeface="Fira Sans"/>
              <a:cs typeface="Fira Sans"/>
              <a:sym typeface="Fira Sans"/>
            </a:endParaRPr>
          </a:p>
        </p:txBody>
      </p:sp>
      <p:sp>
        <p:nvSpPr>
          <p:cNvPr id="1200" name="Google Shape;1200;p55"/>
          <p:cNvSpPr txBox="1"/>
          <p:nvPr/>
        </p:nvSpPr>
        <p:spPr>
          <a:xfrm>
            <a:off x="5364476" y="3635203"/>
            <a:ext cx="2684615" cy="7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Fira Sans"/>
                <a:ea typeface="Fira Sans"/>
                <a:cs typeface="Fira Sans"/>
                <a:sym typeface="Fira Sans"/>
              </a:rPr>
              <a:t>23 Nominal Features</a:t>
            </a:r>
          </a:p>
          <a:p>
            <a:pPr marL="0" lvl="0" indent="0" algn="l" rtl="0">
              <a:spcBef>
                <a:spcPts val="0"/>
              </a:spcBef>
              <a:spcAft>
                <a:spcPts val="0"/>
              </a:spcAft>
              <a:buNone/>
            </a:pPr>
            <a:r>
              <a:rPr lang="en" sz="1600" dirty="0">
                <a:solidFill>
                  <a:schemeClr val="dk1"/>
                </a:solidFill>
                <a:latin typeface="Fira Sans"/>
                <a:ea typeface="Fira Sans"/>
                <a:cs typeface="Fira Sans"/>
                <a:sym typeface="Fira Sans"/>
              </a:rPr>
              <a:t>23 Ordinal Features</a:t>
            </a:r>
            <a:endParaRPr sz="1600" dirty="0">
              <a:solidFill>
                <a:schemeClr val="dk1"/>
              </a:solidFill>
              <a:latin typeface="Fira Sans"/>
              <a:ea typeface="Fira Sans"/>
              <a:cs typeface="Fira Sans"/>
              <a:sym typeface="Fira Sans"/>
            </a:endParaRPr>
          </a:p>
        </p:txBody>
      </p:sp>
      <p:sp>
        <p:nvSpPr>
          <p:cNvPr id="1202" name="Google Shape;1202;p55"/>
          <p:cNvSpPr txBox="1"/>
          <p:nvPr/>
        </p:nvSpPr>
        <p:spPr>
          <a:xfrm>
            <a:off x="5364477" y="1979353"/>
            <a:ext cx="2684615" cy="51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400" b="1" dirty="0">
                <a:solidFill>
                  <a:schemeClr val="lt1"/>
                </a:solidFill>
                <a:latin typeface="Bai Jamjuree"/>
                <a:ea typeface="Bai Jamjuree"/>
                <a:cs typeface="Bai Jamjuree"/>
                <a:sym typeface="Bai Jamjuree"/>
              </a:rPr>
              <a:t>Numrical</a:t>
            </a:r>
            <a:endParaRPr sz="3400" b="1" dirty="0">
              <a:solidFill>
                <a:schemeClr val="lt1"/>
              </a:solidFill>
              <a:latin typeface="Bai Jamjuree"/>
              <a:ea typeface="Bai Jamjuree"/>
              <a:cs typeface="Bai Jamjuree"/>
              <a:sym typeface="Bai Jamjuree"/>
            </a:endParaRPr>
          </a:p>
        </p:txBody>
      </p:sp>
      <p:sp>
        <p:nvSpPr>
          <p:cNvPr id="1203" name="Google Shape;1203;p55"/>
          <p:cNvSpPr txBox="1"/>
          <p:nvPr/>
        </p:nvSpPr>
        <p:spPr>
          <a:xfrm>
            <a:off x="5364477" y="3252779"/>
            <a:ext cx="2684614" cy="51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3400" b="1" dirty="0">
                <a:solidFill>
                  <a:schemeClr val="lt1"/>
                </a:solidFill>
                <a:latin typeface="Bai Jamjuree"/>
                <a:ea typeface="Bai Jamjuree"/>
                <a:cs typeface="Bai Jamjuree"/>
                <a:sym typeface="Bai Jamjuree"/>
              </a:rPr>
              <a:t>Categorical</a:t>
            </a:r>
            <a:endParaRPr sz="3400" b="1" dirty="0">
              <a:solidFill>
                <a:schemeClr val="lt1"/>
              </a:solidFill>
              <a:latin typeface="Bai Jamjuree"/>
              <a:ea typeface="Bai Jamjuree"/>
              <a:cs typeface="Bai Jamjuree"/>
              <a:sym typeface="Bai Jamjuree"/>
            </a:endParaRPr>
          </a:p>
        </p:txBody>
      </p:sp>
      <p:sp>
        <p:nvSpPr>
          <p:cNvPr id="1205" name="Google Shape;1205;p55"/>
          <p:cNvSpPr txBox="1"/>
          <p:nvPr/>
        </p:nvSpPr>
        <p:spPr>
          <a:xfrm>
            <a:off x="720000" y="1009649"/>
            <a:ext cx="3784078" cy="96802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1"/>
                </a:solidFill>
                <a:latin typeface="Fira Sans"/>
                <a:ea typeface="Fira Sans"/>
                <a:cs typeface="Fira Sans"/>
                <a:sym typeface="Fira Sans"/>
              </a:rPr>
              <a:t>From the Ames Assessor’s Office used in computing assessed values for individual residential properties sold in Ames, IA from 2006 to 2010.</a:t>
            </a:r>
            <a:endParaRPr dirty="0">
              <a:solidFill>
                <a:schemeClr val="dk1"/>
              </a:solidFill>
              <a:latin typeface="Fira Sans"/>
              <a:ea typeface="Fira Sans"/>
              <a:cs typeface="Fira Sans"/>
              <a:sym typeface="Fira Sans"/>
            </a:endParaRPr>
          </a:p>
        </p:txBody>
      </p:sp>
      <p:sp>
        <p:nvSpPr>
          <p:cNvPr id="1206" name="Google Shape;1206;p55"/>
          <p:cNvSpPr txBox="1"/>
          <p:nvPr/>
        </p:nvSpPr>
        <p:spPr>
          <a:xfrm>
            <a:off x="5364476" y="1059354"/>
            <a:ext cx="2998561" cy="7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400" b="1" dirty="0">
                <a:solidFill>
                  <a:schemeClr val="tx1"/>
                </a:solidFill>
                <a:latin typeface="Bai Jamjuree"/>
                <a:ea typeface="Bai Jamjuree"/>
                <a:cs typeface="Bai Jamjuree"/>
                <a:sym typeface="Bai Jamjuree"/>
              </a:rPr>
              <a:t>81 Features</a:t>
            </a:r>
            <a:endParaRPr sz="3400" b="1" dirty="0">
              <a:solidFill>
                <a:schemeClr val="tx1"/>
              </a:solidFill>
              <a:latin typeface="Bai Jamjuree"/>
              <a:ea typeface="Bai Jamjuree"/>
              <a:cs typeface="Bai Jamjuree"/>
              <a:sym typeface="Bai Jamjuree"/>
            </a:endParaRPr>
          </a:p>
        </p:txBody>
      </p:sp>
      <p:sp>
        <p:nvSpPr>
          <p:cNvPr id="3" name="Google Shape;1205;p55">
            <a:extLst>
              <a:ext uri="{FF2B5EF4-FFF2-40B4-BE49-F238E27FC236}">
                <a16:creationId xmlns:a16="http://schemas.microsoft.com/office/drawing/2014/main" id="{1942CB0A-E605-6E15-2343-056B9A2AC210}"/>
              </a:ext>
            </a:extLst>
          </p:cNvPr>
          <p:cNvSpPr txBox="1"/>
          <p:nvPr/>
        </p:nvSpPr>
        <p:spPr>
          <a:xfrm>
            <a:off x="2976494" y="4025649"/>
            <a:ext cx="814172" cy="40781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dk1"/>
                </a:solidFill>
                <a:latin typeface="Fira Sans"/>
                <a:ea typeface="Fira Sans"/>
                <a:cs typeface="Fira Sans"/>
                <a:sym typeface="Fira Sans"/>
              </a:rPr>
              <a:t>Ordinal</a:t>
            </a:r>
          </a:p>
          <a:p>
            <a:pPr marL="0" lvl="0" indent="0" algn="ctr" rtl="0">
              <a:spcBef>
                <a:spcPts val="0"/>
              </a:spcBef>
              <a:spcAft>
                <a:spcPts val="0"/>
              </a:spcAft>
              <a:buNone/>
            </a:pPr>
            <a:r>
              <a:rPr lang="en-US" dirty="0">
                <a:solidFill>
                  <a:schemeClr val="dk1"/>
                </a:solidFill>
                <a:latin typeface="Fira Sans"/>
                <a:ea typeface="Fira Sans"/>
                <a:cs typeface="Fira Sans"/>
                <a:sym typeface="Fira Sans"/>
              </a:rPr>
              <a:t>29%</a:t>
            </a:r>
            <a:endParaRPr dirty="0">
              <a:solidFill>
                <a:schemeClr val="dk1"/>
              </a:solidFill>
              <a:latin typeface="Fira Sans"/>
              <a:ea typeface="Fira Sans"/>
              <a:cs typeface="Fira Sans"/>
              <a:sym typeface="Fira Sans"/>
            </a:endParaRPr>
          </a:p>
        </p:txBody>
      </p:sp>
      <p:sp>
        <p:nvSpPr>
          <p:cNvPr id="4" name="Google Shape;1205;p55">
            <a:extLst>
              <a:ext uri="{FF2B5EF4-FFF2-40B4-BE49-F238E27FC236}">
                <a16:creationId xmlns:a16="http://schemas.microsoft.com/office/drawing/2014/main" id="{5D687350-0EE7-8CFB-7F46-6A09B44EEA99}"/>
              </a:ext>
            </a:extLst>
          </p:cNvPr>
          <p:cNvSpPr txBox="1"/>
          <p:nvPr/>
        </p:nvSpPr>
        <p:spPr>
          <a:xfrm>
            <a:off x="1706880" y="3726711"/>
            <a:ext cx="1162515" cy="407816"/>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dk1"/>
                </a:solidFill>
                <a:latin typeface="Fira Sans"/>
                <a:ea typeface="Fira Sans"/>
                <a:cs typeface="Fira Sans"/>
                <a:sym typeface="Fira Sans"/>
              </a:rPr>
              <a:t>Discrete</a:t>
            </a:r>
          </a:p>
          <a:p>
            <a:pPr marL="0" lvl="0" indent="0" algn="ctr" rtl="0">
              <a:spcBef>
                <a:spcPts val="0"/>
              </a:spcBef>
              <a:spcAft>
                <a:spcPts val="0"/>
              </a:spcAft>
              <a:buNone/>
            </a:pPr>
            <a:r>
              <a:rPr lang="en-US" dirty="0">
                <a:solidFill>
                  <a:schemeClr val="dk1"/>
                </a:solidFill>
                <a:latin typeface="Fira Sans"/>
                <a:ea typeface="Fira Sans"/>
                <a:cs typeface="Fira Sans"/>
                <a:sym typeface="Fira Sans"/>
              </a:rPr>
              <a:t>18%</a:t>
            </a:r>
            <a:endParaRPr dirty="0">
              <a:solidFill>
                <a:schemeClr val="dk1"/>
              </a:solidFill>
              <a:latin typeface="Fira Sans"/>
              <a:ea typeface="Fira Sans"/>
              <a:cs typeface="Fira Sans"/>
              <a:sym typeface="Fira Sans"/>
            </a:endParaRPr>
          </a:p>
        </p:txBody>
      </p:sp>
      <p:sp>
        <p:nvSpPr>
          <p:cNvPr id="5" name="Google Shape;1205;p55">
            <a:extLst>
              <a:ext uri="{FF2B5EF4-FFF2-40B4-BE49-F238E27FC236}">
                <a16:creationId xmlns:a16="http://schemas.microsoft.com/office/drawing/2014/main" id="{06D9621F-9AB3-9DA9-36AF-D8CAC3885BB7}"/>
              </a:ext>
            </a:extLst>
          </p:cNvPr>
          <p:cNvSpPr txBox="1"/>
          <p:nvPr/>
        </p:nvSpPr>
        <p:spPr>
          <a:xfrm>
            <a:off x="3294011" y="2571750"/>
            <a:ext cx="927384" cy="54774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dk1"/>
                </a:solidFill>
                <a:latin typeface="Fira Sans"/>
                <a:ea typeface="Fira Sans"/>
                <a:cs typeface="Fira Sans"/>
                <a:sym typeface="Fira Sans"/>
              </a:rPr>
              <a:t>Nominal</a:t>
            </a:r>
          </a:p>
          <a:p>
            <a:pPr marL="0" lvl="0" indent="0" algn="ctr" rtl="0">
              <a:spcBef>
                <a:spcPts val="0"/>
              </a:spcBef>
              <a:spcAft>
                <a:spcPts val="0"/>
              </a:spcAft>
              <a:buNone/>
            </a:pPr>
            <a:r>
              <a:rPr lang="en-US" dirty="0">
                <a:solidFill>
                  <a:schemeClr val="dk1"/>
                </a:solidFill>
                <a:latin typeface="Fira Sans"/>
                <a:ea typeface="Fira Sans"/>
                <a:cs typeface="Fira Sans"/>
                <a:sym typeface="Fira Sans"/>
              </a:rPr>
              <a:t>29%</a:t>
            </a:r>
            <a:endParaRPr dirty="0">
              <a:solidFill>
                <a:schemeClr val="dk1"/>
              </a:solidFill>
              <a:latin typeface="Fira Sans"/>
              <a:ea typeface="Fira Sans"/>
              <a:cs typeface="Fira Sans"/>
              <a:sym typeface="Fira Sans"/>
            </a:endParaRPr>
          </a:p>
        </p:txBody>
      </p:sp>
      <p:sp>
        <p:nvSpPr>
          <p:cNvPr id="6" name="Google Shape;1205;p55">
            <a:extLst>
              <a:ext uri="{FF2B5EF4-FFF2-40B4-BE49-F238E27FC236}">
                <a16:creationId xmlns:a16="http://schemas.microsoft.com/office/drawing/2014/main" id="{BE15630A-472E-7017-E86C-6D89204A9DCA}"/>
              </a:ext>
            </a:extLst>
          </p:cNvPr>
          <p:cNvSpPr txBox="1"/>
          <p:nvPr/>
        </p:nvSpPr>
        <p:spPr>
          <a:xfrm>
            <a:off x="1776548" y="2489353"/>
            <a:ext cx="1362467" cy="61172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6"/>
                </a:solidFill>
                <a:latin typeface="Fira Sans"/>
                <a:ea typeface="Fira Sans"/>
                <a:cs typeface="Fira Sans"/>
                <a:sym typeface="Fira Sans"/>
              </a:rPr>
              <a:t>Continuous</a:t>
            </a:r>
          </a:p>
          <a:p>
            <a:pPr marL="0" lvl="0" indent="0" algn="ctr" rtl="0">
              <a:spcBef>
                <a:spcPts val="0"/>
              </a:spcBef>
              <a:spcAft>
                <a:spcPts val="0"/>
              </a:spcAft>
              <a:buNone/>
            </a:pPr>
            <a:r>
              <a:rPr lang="en-US" dirty="0">
                <a:solidFill>
                  <a:schemeClr val="accent6"/>
                </a:solidFill>
                <a:latin typeface="Fira Sans"/>
                <a:ea typeface="Fira Sans"/>
                <a:cs typeface="Fira Sans"/>
                <a:sym typeface="Fira Sans"/>
              </a:rPr>
              <a:t>25%</a:t>
            </a:r>
          </a:p>
        </p:txBody>
      </p:sp>
      <p:sp>
        <p:nvSpPr>
          <p:cNvPr id="7" name="Google Shape;1663;p68">
            <a:extLst>
              <a:ext uri="{FF2B5EF4-FFF2-40B4-BE49-F238E27FC236}">
                <a16:creationId xmlns:a16="http://schemas.microsoft.com/office/drawing/2014/main" id="{D72C166B-F026-64B7-3032-80AF73A83B23}"/>
              </a:ext>
            </a:extLst>
          </p:cNvPr>
          <p:cNvSpPr txBox="1">
            <a:spLocks/>
          </p:cNvSpPr>
          <p:nvPr/>
        </p:nvSpPr>
        <p:spPr>
          <a:xfrm>
            <a:off x="4186560" y="4796124"/>
            <a:ext cx="4278313" cy="3079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1pPr>
            <a:lvl2pPr marL="914400" marR="0" lvl="1" indent="-317500" algn="l" rtl="0">
              <a:lnSpc>
                <a:spcPct val="100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2pPr>
            <a:lvl3pPr marL="1371600" marR="0" lvl="2" indent="-317500" algn="l" rtl="0">
              <a:lnSpc>
                <a:spcPct val="100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3pPr>
            <a:lvl4pPr marL="1828800" marR="0" lvl="3" indent="-317500" algn="l" rtl="0">
              <a:lnSpc>
                <a:spcPct val="100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4pPr>
            <a:lvl5pPr marL="2286000" marR="0" lvl="4" indent="-317500" algn="l" rtl="0">
              <a:lnSpc>
                <a:spcPct val="100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5pPr>
            <a:lvl6pPr marL="2743200" marR="0" lvl="5" indent="-317500" algn="l" rtl="0">
              <a:lnSpc>
                <a:spcPct val="100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6pPr>
            <a:lvl7pPr marL="3200400" marR="0" lvl="6" indent="-317500" algn="l" rtl="0">
              <a:lnSpc>
                <a:spcPct val="100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7pPr>
            <a:lvl8pPr marL="3657600" marR="0" lvl="7" indent="-317500" algn="l" rtl="0">
              <a:lnSpc>
                <a:spcPct val="100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8pPr>
            <a:lvl9pPr marL="4114800" marR="0" lvl="8" indent="-317500" algn="l" rtl="0">
              <a:lnSpc>
                <a:spcPct val="100000"/>
              </a:lnSpc>
              <a:spcBef>
                <a:spcPts val="1600"/>
              </a:spcBef>
              <a:spcAft>
                <a:spcPts val="160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9pPr>
          </a:lstStyle>
          <a:p>
            <a:pPr marL="0" indent="0" algn="r">
              <a:buFont typeface="Fira Sans"/>
              <a:buNone/>
            </a:pPr>
            <a:r>
              <a:rPr lang="en-US" sz="1000" dirty="0"/>
              <a:t>Ames, IA Housing Data: </a:t>
            </a:r>
            <a:r>
              <a:rPr lang="en-US" sz="1000" dirty="0">
                <a:hlinkClick r:id="rId4"/>
              </a:rPr>
              <a:t>https://jse.amstat.org/v19n3/decock/DataDocumentation.txt</a:t>
            </a:r>
            <a:endParaRPr lang="en-US" sz="1000" dirty="0"/>
          </a:p>
        </p:txBody>
      </p:sp>
    </p:spTree>
    <p:extLst>
      <p:ext uri="{BB962C8B-B14F-4D97-AF65-F5344CB8AC3E}">
        <p14:creationId xmlns:p14="http://schemas.microsoft.com/office/powerpoint/2010/main" val="393229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40"/>
          <p:cNvSpPr txBox="1">
            <a:spLocks noGrp="1"/>
          </p:cNvSpPr>
          <p:nvPr>
            <p:ph type="subTitle" idx="1"/>
          </p:nvPr>
        </p:nvSpPr>
        <p:spPr>
          <a:xfrm>
            <a:off x="1409425" y="2124735"/>
            <a:ext cx="2285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Fix data errors and visually explore the data</a:t>
            </a:r>
            <a:endParaRPr dirty="0"/>
          </a:p>
        </p:txBody>
      </p:sp>
      <p:sp>
        <p:nvSpPr>
          <p:cNvPr id="991" name="Google Shape;991;p40"/>
          <p:cNvSpPr txBox="1">
            <a:spLocks noGrp="1"/>
          </p:cNvSpPr>
          <p:nvPr>
            <p:ph type="subTitle" idx="3"/>
          </p:nvPr>
        </p:nvSpPr>
        <p:spPr>
          <a:xfrm>
            <a:off x="4754561" y="2124735"/>
            <a:ext cx="2285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Manipulate the data and create new features</a:t>
            </a:r>
            <a:endParaRPr dirty="0"/>
          </a:p>
        </p:txBody>
      </p:sp>
      <p:sp>
        <p:nvSpPr>
          <p:cNvPr id="992" name="Google Shape;992;p40"/>
          <p:cNvSpPr txBox="1">
            <a:spLocks noGrp="1"/>
          </p:cNvSpPr>
          <p:nvPr>
            <p:ph type="subTitle" idx="5"/>
          </p:nvPr>
        </p:nvSpPr>
        <p:spPr>
          <a:xfrm>
            <a:off x="1409425" y="4079075"/>
            <a:ext cx="2285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 and tune different models</a:t>
            </a:r>
            <a:endParaRPr dirty="0"/>
          </a:p>
        </p:txBody>
      </p:sp>
      <p:sp>
        <p:nvSpPr>
          <p:cNvPr id="993" name="Google Shape;993;p40"/>
          <p:cNvSpPr txBox="1">
            <a:spLocks noGrp="1"/>
          </p:cNvSpPr>
          <p:nvPr>
            <p:ph type="subTitle" idx="7"/>
          </p:nvPr>
        </p:nvSpPr>
        <p:spPr>
          <a:xfrm>
            <a:off x="4754561" y="4079075"/>
            <a:ext cx="2285100" cy="7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Interpret the model findings and provide insight</a:t>
            </a:r>
            <a:endParaRPr dirty="0"/>
          </a:p>
        </p:txBody>
      </p:sp>
      <p:sp>
        <p:nvSpPr>
          <p:cNvPr id="994" name="Google Shape;994;p40"/>
          <p:cNvSpPr txBox="1">
            <a:spLocks noGrp="1"/>
          </p:cNvSpPr>
          <p:nvPr>
            <p:ph type="subTitle" idx="8"/>
          </p:nvPr>
        </p:nvSpPr>
        <p:spPr>
          <a:xfrm>
            <a:off x="1409425" y="1449675"/>
            <a:ext cx="2285100" cy="77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Data</a:t>
            </a:r>
            <a:r>
              <a:rPr lang="en" sz="1800" dirty="0"/>
              <a:t> Cleaning &amp; Exploratory Data Analysis (EDA)</a:t>
            </a:r>
            <a:endParaRPr sz="1800" dirty="0"/>
          </a:p>
        </p:txBody>
      </p:sp>
      <p:sp>
        <p:nvSpPr>
          <p:cNvPr id="995" name="Google Shape;995;p40"/>
          <p:cNvSpPr txBox="1">
            <a:spLocks noGrp="1"/>
          </p:cNvSpPr>
          <p:nvPr>
            <p:ph type="subTitle" idx="9"/>
          </p:nvPr>
        </p:nvSpPr>
        <p:spPr>
          <a:xfrm>
            <a:off x="4754564" y="1449675"/>
            <a:ext cx="2285100" cy="77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Pre-processing &amp; Feature Engineering</a:t>
            </a:r>
            <a:endParaRPr sz="1800" dirty="0"/>
          </a:p>
        </p:txBody>
      </p:sp>
      <p:sp>
        <p:nvSpPr>
          <p:cNvPr id="996" name="Google Shape;996;p40"/>
          <p:cNvSpPr txBox="1">
            <a:spLocks noGrp="1"/>
          </p:cNvSpPr>
          <p:nvPr>
            <p:ph type="subTitle" idx="13"/>
          </p:nvPr>
        </p:nvSpPr>
        <p:spPr>
          <a:xfrm>
            <a:off x="1409425" y="3408202"/>
            <a:ext cx="2285100" cy="77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Model</a:t>
            </a:r>
          </a:p>
          <a:p>
            <a:pPr marL="0" lvl="0" indent="0" algn="l" rtl="0">
              <a:spcBef>
                <a:spcPts val="0"/>
              </a:spcBef>
              <a:spcAft>
                <a:spcPts val="0"/>
              </a:spcAft>
              <a:buNone/>
            </a:pPr>
            <a:r>
              <a:rPr lang="en" sz="1800" dirty="0"/>
              <a:t>Evaluation</a:t>
            </a:r>
            <a:endParaRPr sz="1800" dirty="0"/>
          </a:p>
        </p:txBody>
      </p:sp>
      <p:sp>
        <p:nvSpPr>
          <p:cNvPr id="997" name="Google Shape;997;p40"/>
          <p:cNvSpPr txBox="1">
            <a:spLocks noGrp="1"/>
          </p:cNvSpPr>
          <p:nvPr>
            <p:ph type="subTitle" idx="14"/>
          </p:nvPr>
        </p:nvSpPr>
        <p:spPr>
          <a:xfrm>
            <a:off x="4754564" y="3408202"/>
            <a:ext cx="2285100" cy="77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Conclusions &amp; Recommendations</a:t>
            </a:r>
            <a:endParaRPr sz="1800" dirty="0"/>
          </a:p>
        </p:txBody>
      </p:sp>
      <p:sp>
        <p:nvSpPr>
          <p:cNvPr id="998" name="Google Shape;998;p40"/>
          <p:cNvSpPr txBox="1">
            <a:spLocks noGrp="1"/>
          </p:cNvSpPr>
          <p:nvPr>
            <p:ph type="title"/>
          </p:nvPr>
        </p:nvSpPr>
        <p:spPr>
          <a:xfrm>
            <a:off x="516775" y="1718000"/>
            <a:ext cx="855600" cy="7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999" name="Google Shape;999;p40"/>
          <p:cNvSpPr txBox="1">
            <a:spLocks noGrp="1"/>
          </p:cNvSpPr>
          <p:nvPr>
            <p:ph type="title" idx="2"/>
          </p:nvPr>
        </p:nvSpPr>
        <p:spPr>
          <a:xfrm>
            <a:off x="3868654" y="1718000"/>
            <a:ext cx="855600" cy="70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000" name="Google Shape;1000;p40"/>
          <p:cNvSpPr txBox="1">
            <a:spLocks noGrp="1"/>
          </p:cNvSpPr>
          <p:nvPr>
            <p:ph type="title" idx="4"/>
          </p:nvPr>
        </p:nvSpPr>
        <p:spPr>
          <a:xfrm>
            <a:off x="516775" y="3677000"/>
            <a:ext cx="855600" cy="70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001" name="Google Shape;1001;p40"/>
          <p:cNvSpPr txBox="1">
            <a:spLocks noGrp="1"/>
          </p:cNvSpPr>
          <p:nvPr>
            <p:ph type="title" idx="6"/>
          </p:nvPr>
        </p:nvSpPr>
        <p:spPr>
          <a:xfrm>
            <a:off x="3868654" y="3677000"/>
            <a:ext cx="855600" cy="70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dirty="0"/>
          </a:p>
        </p:txBody>
      </p:sp>
      <p:sp>
        <p:nvSpPr>
          <p:cNvPr id="1002" name="Google Shape;1002;p40"/>
          <p:cNvSpPr txBox="1">
            <a:spLocks noGrp="1"/>
          </p:cNvSpPr>
          <p:nvPr>
            <p:ph type="title" idx="15"/>
          </p:nvPr>
        </p:nvSpPr>
        <p:spPr>
          <a:xfrm>
            <a:off x="720000" y="45109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SCIENCE </a:t>
            </a:r>
            <a:r>
              <a:rPr lang="en" b="1" dirty="0">
                <a:solidFill>
                  <a:schemeClr val="dk1"/>
                </a:solidFill>
                <a:latin typeface="Bai Jamjuree"/>
                <a:ea typeface="Bai Jamjuree"/>
                <a:cs typeface="Bai Jamjuree"/>
                <a:sym typeface="Bai Jamjuree"/>
              </a:rPr>
              <a:t>PROCESS</a:t>
            </a:r>
            <a:endParaRPr b="1" dirty="0">
              <a:solidFill>
                <a:schemeClr val="dk1"/>
              </a:solidFill>
              <a:latin typeface="Bai Jamjuree"/>
              <a:ea typeface="Bai Jamjuree"/>
              <a:cs typeface="Bai Jamjuree"/>
              <a:sym typeface="Bai Jamjuree"/>
            </a:endParaRPr>
          </a:p>
        </p:txBody>
      </p:sp>
      <p:cxnSp>
        <p:nvCxnSpPr>
          <p:cNvPr id="1003" name="Google Shape;1003;p40"/>
          <p:cNvCxnSpPr/>
          <p:nvPr/>
        </p:nvCxnSpPr>
        <p:spPr>
          <a:xfrm>
            <a:off x="1382925" y="1401125"/>
            <a:ext cx="0" cy="3214800"/>
          </a:xfrm>
          <a:prstGeom prst="straightConnector1">
            <a:avLst/>
          </a:prstGeom>
          <a:noFill/>
          <a:ln w="19050" cap="flat" cmpd="sng">
            <a:solidFill>
              <a:schemeClr val="dk1"/>
            </a:solidFill>
            <a:prstDash val="solid"/>
            <a:round/>
            <a:headEnd type="none" w="med" len="med"/>
            <a:tailEnd type="none" w="med" len="med"/>
          </a:ln>
        </p:spPr>
      </p:cxnSp>
      <p:cxnSp>
        <p:nvCxnSpPr>
          <p:cNvPr id="1004" name="Google Shape;1004;p40"/>
          <p:cNvCxnSpPr/>
          <p:nvPr/>
        </p:nvCxnSpPr>
        <p:spPr>
          <a:xfrm>
            <a:off x="4736385" y="1401125"/>
            <a:ext cx="0" cy="32148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58960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240F81-E2A7-0EB5-0573-625CEC2FD3F1}"/>
              </a:ext>
            </a:extLst>
          </p:cNvPr>
          <p:cNvSpPr>
            <a:spLocks noGrp="1"/>
          </p:cNvSpPr>
          <p:nvPr>
            <p:ph type="title"/>
          </p:nvPr>
        </p:nvSpPr>
        <p:spPr>
          <a:xfrm>
            <a:off x="4023360" y="653143"/>
            <a:ext cx="4391906" cy="600892"/>
          </a:xfrm>
        </p:spPr>
        <p:txBody>
          <a:bodyPr/>
          <a:lstStyle/>
          <a:p>
            <a:r>
              <a:rPr lang="en-US" sz="2800" dirty="0"/>
              <a:t>Sale Price Distribution</a:t>
            </a:r>
          </a:p>
        </p:txBody>
      </p:sp>
      <p:pic>
        <p:nvPicPr>
          <p:cNvPr id="2052" name="Picture 4">
            <a:extLst>
              <a:ext uri="{FF2B5EF4-FFF2-40B4-BE49-F238E27FC236}">
                <a16:creationId xmlns:a16="http://schemas.microsoft.com/office/drawing/2014/main" id="{B3D110ED-B70E-A5DE-8476-E48AD95444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63"/>
          <a:stretch/>
        </p:blipFill>
        <p:spPr bwMode="auto">
          <a:xfrm>
            <a:off x="3872592" y="1471749"/>
            <a:ext cx="5143500" cy="34984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96443ABF-DB42-D3BC-CFD3-4A599854BCB3}"/>
              </a:ext>
            </a:extLst>
          </p:cNvPr>
          <p:cNvSpPr txBox="1">
            <a:spLocks/>
          </p:cNvSpPr>
          <p:nvPr/>
        </p:nvSpPr>
        <p:spPr>
          <a:xfrm>
            <a:off x="1084457" y="200298"/>
            <a:ext cx="1528115" cy="7532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i Jamjuree Medium"/>
              <a:buNone/>
              <a:defRPr sz="3800" b="1" i="0" u="none" strike="noStrike" cap="none">
                <a:solidFill>
                  <a:schemeClr val="dk1"/>
                </a:solidFill>
                <a:latin typeface="Bai Jamjuree Medium"/>
                <a:ea typeface="Bai Jamjuree Medium"/>
                <a:cs typeface="Bai Jamjuree Medium"/>
                <a:sym typeface="Bai Jamjuree Medium"/>
              </a:defRPr>
            </a:lvl1pPr>
            <a:lvl2pPr marR="0" lvl="1"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2pPr>
            <a:lvl3pPr marR="0" lvl="2"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3pPr>
            <a:lvl4pPr marR="0" lvl="3"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4pPr>
            <a:lvl5pPr marR="0" lvl="4"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5pPr>
            <a:lvl6pPr marR="0" lvl="5"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6pPr>
            <a:lvl7pPr marR="0" lvl="6"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7pPr>
            <a:lvl8pPr marR="0" lvl="7"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8pPr>
            <a:lvl9pPr marR="0" lvl="8"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9pPr>
          </a:lstStyle>
          <a:p>
            <a:pPr algn="ctr"/>
            <a:r>
              <a:rPr lang="en-US" sz="4400" dirty="0">
                <a:solidFill>
                  <a:schemeClr val="bg1"/>
                </a:solidFill>
              </a:rPr>
              <a:t>EDA</a:t>
            </a:r>
          </a:p>
        </p:txBody>
      </p:sp>
    </p:spTree>
    <p:extLst>
      <p:ext uri="{BB962C8B-B14F-4D97-AF65-F5344CB8AC3E}">
        <p14:creationId xmlns:p14="http://schemas.microsoft.com/office/powerpoint/2010/main" val="280427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B9085B-FD5B-03BF-0F18-EF4096DF21AF}"/>
              </a:ext>
            </a:extLst>
          </p:cNvPr>
          <p:cNvSpPr>
            <a:spLocks noGrp="1"/>
          </p:cNvSpPr>
          <p:nvPr>
            <p:ph type="title"/>
          </p:nvPr>
        </p:nvSpPr>
        <p:spPr>
          <a:xfrm>
            <a:off x="824504" y="87085"/>
            <a:ext cx="7704000" cy="505096"/>
          </a:xfrm>
        </p:spPr>
        <p:txBody>
          <a:bodyPr/>
          <a:lstStyle/>
          <a:p>
            <a:r>
              <a:rPr lang="en-US" dirty="0"/>
              <a:t>Range of Feature Correlation</a:t>
            </a:r>
          </a:p>
        </p:txBody>
      </p:sp>
      <p:pic>
        <p:nvPicPr>
          <p:cNvPr id="4102" name="Picture 6">
            <a:extLst>
              <a:ext uri="{FF2B5EF4-FFF2-40B4-BE49-F238E27FC236}">
                <a16:creationId xmlns:a16="http://schemas.microsoft.com/office/drawing/2014/main" id="{D90E9AB8-ABD5-810B-5F13-32BF305D5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780" y="735165"/>
            <a:ext cx="6348547" cy="44083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32DD72DD-09E2-621D-DAAD-D4851323875B}"/>
              </a:ext>
            </a:extLst>
          </p:cNvPr>
          <p:cNvSpPr txBox="1">
            <a:spLocks/>
          </p:cNvSpPr>
          <p:nvPr/>
        </p:nvSpPr>
        <p:spPr>
          <a:xfrm>
            <a:off x="-499990" y="128452"/>
            <a:ext cx="1228700" cy="6291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Bai Jamjuree Medium"/>
              <a:buNone/>
              <a:defRPr sz="3800" b="1" i="0" u="none" strike="noStrike" cap="none">
                <a:solidFill>
                  <a:schemeClr val="dk1"/>
                </a:solidFill>
                <a:latin typeface="Bai Jamjuree Medium"/>
                <a:ea typeface="Bai Jamjuree Medium"/>
                <a:cs typeface="Bai Jamjuree Medium"/>
                <a:sym typeface="Bai Jamjuree Medium"/>
              </a:defRPr>
            </a:lvl1pPr>
            <a:lvl2pPr marR="0" lvl="1"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2pPr>
            <a:lvl3pPr marR="0" lvl="2"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3pPr>
            <a:lvl4pPr marR="0" lvl="3"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4pPr>
            <a:lvl5pPr marR="0" lvl="4"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5pPr>
            <a:lvl6pPr marR="0" lvl="5"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6pPr>
            <a:lvl7pPr marR="0" lvl="6"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7pPr>
            <a:lvl8pPr marR="0" lvl="7"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8pPr>
            <a:lvl9pPr marR="0" lvl="8" algn="l" rtl="0">
              <a:lnSpc>
                <a:spcPct val="100000"/>
              </a:lnSpc>
              <a:spcBef>
                <a:spcPts val="0"/>
              </a:spcBef>
              <a:spcAft>
                <a:spcPts val="0"/>
              </a:spcAft>
              <a:buClr>
                <a:schemeClr val="lt1"/>
              </a:buClr>
              <a:buSzPts val="3200"/>
              <a:buFont typeface="Bai Jamjuree Medium"/>
              <a:buNone/>
              <a:defRPr sz="3200" b="1" i="0" u="none" strike="noStrike" cap="none">
                <a:solidFill>
                  <a:schemeClr val="lt1"/>
                </a:solidFill>
                <a:latin typeface="Bai Jamjuree Medium"/>
                <a:ea typeface="Bai Jamjuree Medium"/>
                <a:cs typeface="Bai Jamjuree Medium"/>
                <a:sym typeface="Bai Jamjuree Medium"/>
              </a:defRPr>
            </a:lvl9pPr>
          </a:lstStyle>
          <a:p>
            <a:pPr algn="ctr"/>
            <a:r>
              <a:rPr lang="en-US" sz="3200" dirty="0">
                <a:solidFill>
                  <a:schemeClr val="tx1"/>
                </a:solidFill>
              </a:rPr>
              <a:t>EDA</a:t>
            </a:r>
          </a:p>
        </p:txBody>
      </p:sp>
    </p:spTree>
    <p:extLst>
      <p:ext uri="{BB962C8B-B14F-4D97-AF65-F5344CB8AC3E}">
        <p14:creationId xmlns:p14="http://schemas.microsoft.com/office/powerpoint/2010/main" val="438665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97B7FE-3C0E-0432-09E3-85B2C52E0F2C}"/>
              </a:ext>
            </a:extLst>
          </p:cNvPr>
          <p:cNvSpPr>
            <a:spLocks noGrp="1"/>
          </p:cNvSpPr>
          <p:nvPr>
            <p:ph type="title"/>
          </p:nvPr>
        </p:nvSpPr>
        <p:spPr>
          <a:xfrm>
            <a:off x="484868" y="373012"/>
            <a:ext cx="4522560" cy="773976"/>
          </a:xfrm>
        </p:spPr>
        <p:txBody>
          <a:bodyPr/>
          <a:lstStyle/>
          <a:p>
            <a:r>
              <a:rPr lang="en-US" dirty="0"/>
              <a:t>Feature Engineering</a:t>
            </a:r>
          </a:p>
        </p:txBody>
      </p:sp>
      <p:sp>
        <p:nvSpPr>
          <p:cNvPr id="9" name="Subtitle 8">
            <a:extLst>
              <a:ext uri="{FF2B5EF4-FFF2-40B4-BE49-F238E27FC236}">
                <a16:creationId xmlns:a16="http://schemas.microsoft.com/office/drawing/2014/main" id="{F8C5754A-7FBB-BB6D-89ED-469498CAA396}"/>
              </a:ext>
            </a:extLst>
          </p:cNvPr>
          <p:cNvSpPr>
            <a:spLocks noGrp="1"/>
          </p:cNvSpPr>
          <p:nvPr>
            <p:ph type="subTitle" idx="1"/>
          </p:nvPr>
        </p:nvSpPr>
        <p:spPr>
          <a:xfrm>
            <a:off x="4720046" y="537476"/>
            <a:ext cx="3675629" cy="412800"/>
          </a:xfrm>
        </p:spPr>
        <p:txBody>
          <a:bodyPr/>
          <a:lstStyle/>
          <a:p>
            <a:pPr indent="-344488"/>
            <a:r>
              <a:rPr lang="en-US" sz="2000" dirty="0"/>
              <a:t>One-Hot Features</a:t>
            </a:r>
          </a:p>
        </p:txBody>
      </p:sp>
      <p:sp>
        <p:nvSpPr>
          <p:cNvPr id="10" name="Subtitle 9">
            <a:extLst>
              <a:ext uri="{FF2B5EF4-FFF2-40B4-BE49-F238E27FC236}">
                <a16:creationId xmlns:a16="http://schemas.microsoft.com/office/drawing/2014/main" id="{6E3566E5-3EE2-66CF-37DC-533FED6C4774}"/>
              </a:ext>
            </a:extLst>
          </p:cNvPr>
          <p:cNvSpPr>
            <a:spLocks noGrp="1"/>
          </p:cNvSpPr>
          <p:nvPr>
            <p:ph type="subTitle" idx="2"/>
          </p:nvPr>
        </p:nvSpPr>
        <p:spPr>
          <a:xfrm>
            <a:off x="4720046" y="862476"/>
            <a:ext cx="3518263" cy="572700"/>
          </a:xfrm>
        </p:spPr>
        <p:txBody>
          <a:bodyPr/>
          <a:lstStyle/>
          <a:p>
            <a:pPr marL="112713" indent="0"/>
            <a:r>
              <a:rPr lang="en-US" dirty="0"/>
              <a:t>Convert nominal categories to columns of 1s and 0s</a:t>
            </a:r>
          </a:p>
        </p:txBody>
      </p:sp>
      <p:sp>
        <p:nvSpPr>
          <p:cNvPr id="11" name="Subtitle 10">
            <a:extLst>
              <a:ext uri="{FF2B5EF4-FFF2-40B4-BE49-F238E27FC236}">
                <a16:creationId xmlns:a16="http://schemas.microsoft.com/office/drawing/2014/main" id="{0E95B3A5-A844-A981-610B-C5F4546B888D}"/>
              </a:ext>
            </a:extLst>
          </p:cNvPr>
          <p:cNvSpPr>
            <a:spLocks noGrp="1"/>
          </p:cNvSpPr>
          <p:nvPr>
            <p:ph type="subTitle" idx="3"/>
          </p:nvPr>
        </p:nvSpPr>
        <p:spPr>
          <a:xfrm>
            <a:off x="4720046" y="1879395"/>
            <a:ext cx="3518263" cy="572700"/>
          </a:xfrm>
        </p:spPr>
        <p:txBody>
          <a:bodyPr/>
          <a:lstStyle/>
          <a:p>
            <a:pPr marL="112713" indent="0"/>
            <a:r>
              <a:rPr lang="en-US" dirty="0"/>
              <a:t>Converting categorical features with a natural scale to numbers</a:t>
            </a:r>
          </a:p>
        </p:txBody>
      </p:sp>
      <p:sp>
        <p:nvSpPr>
          <p:cNvPr id="12" name="Subtitle 11">
            <a:extLst>
              <a:ext uri="{FF2B5EF4-FFF2-40B4-BE49-F238E27FC236}">
                <a16:creationId xmlns:a16="http://schemas.microsoft.com/office/drawing/2014/main" id="{B3DA8F10-3F2A-B172-056F-6DAD486DA9FB}"/>
              </a:ext>
            </a:extLst>
          </p:cNvPr>
          <p:cNvSpPr>
            <a:spLocks noGrp="1"/>
          </p:cNvSpPr>
          <p:nvPr>
            <p:ph type="subTitle" idx="4"/>
          </p:nvPr>
        </p:nvSpPr>
        <p:spPr>
          <a:xfrm>
            <a:off x="4720046" y="2905023"/>
            <a:ext cx="3518263" cy="572700"/>
          </a:xfrm>
        </p:spPr>
        <p:txBody>
          <a:bodyPr/>
          <a:lstStyle/>
          <a:p>
            <a:pPr marL="112713" indent="0"/>
            <a:r>
              <a:rPr lang="en-US" dirty="0"/>
              <a:t>Adding multiple features together to create new features</a:t>
            </a:r>
          </a:p>
        </p:txBody>
      </p:sp>
      <p:sp>
        <p:nvSpPr>
          <p:cNvPr id="13" name="Subtitle 12">
            <a:extLst>
              <a:ext uri="{FF2B5EF4-FFF2-40B4-BE49-F238E27FC236}">
                <a16:creationId xmlns:a16="http://schemas.microsoft.com/office/drawing/2014/main" id="{98AE8DD8-3D3D-8705-5F49-203D1CA23B3D}"/>
              </a:ext>
            </a:extLst>
          </p:cNvPr>
          <p:cNvSpPr>
            <a:spLocks noGrp="1"/>
          </p:cNvSpPr>
          <p:nvPr>
            <p:ph type="subTitle" idx="5"/>
          </p:nvPr>
        </p:nvSpPr>
        <p:spPr>
          <a:xfrm>
            <a:off x="4720046" y="1554395"/>
            <a:ext cx="3675629" cy="412800"/>
          </a:xfrm>
        </p:spPr>
        <p:txBody>
          <a:bodyPr/>
          <a:lstStyle/>
          <a:p>
            <a:pPr indent="-344488"/>
            <a:r>
              <a:rPr lang="en-US" sz="2000" dirty="0"/>
              <a:t>Mapping Ordinal Features</a:t>
            </a:r>
          </a:p>
        </p:txBody>
      </p:sp>
      <p:sp>
        <p:nvSpPr>
          <p:cNvPr id="14" name="Subtitle 13">
            <a:extLst>
              <a:ext uri="{FF2B5EF4-FFF2-40B4-BE49-F238E27FC236}">
                <a16:creationId xmlns:a16="http://schemas.microsoft.com/office/drawing/2014/main" id="{ED6A7AC9-6585-B89A-8BDC-F5575A2B8D38}"/>
              </a:ext>
            </a:extLst>
          </p:cNvPr>
          <p:cNvSpPr>
            <a:spLocks noGrp="1"/>
          </p:cNvSpPr>
          <p:nvPr>
            <p:ph type="subTitle" idx="6"/>
          </p:nvPr>
        </p:nvSpPr>
        <p:spPr>
          <a:xfrm>
            <a:off x="4720046" y="2580023"/>
            <a:ext cx="3675629" cy="412800"/>
          </a:xfrm>
        </p:spPr>
        <p:txBody>
          <a:bodyPr/>
          <a:lstStyle/>
          <a:p>
            <a:pPr indent="-344488"/>
            <a:r>
              <a:rPr lang="en-US" sz="2000" dirty="0"/>
              <a:t>Engineered Features</a:t>
            </a:r>
          </a:p>
        </p:txBody>
      </p:sp>
      <p:sp>
        <p:nvSpPr>
          <p:cNvPr id="15" name="Subtitle 11">
            <a:extLst>
              <a:ext uri="{FF2B5EF4-FFF2-40B4-BE49-F238E27FC236}">
                <a16:creationId xmlns:a16="http://schemas.microsoft.com/office/drawing/2014/main" id="{02BAEEBD-3B26-9819-4D69-926662DE9490}"/>
              </a:ext>
            </a:extLst>
          </p:cNvPr>
          <p:cNvSpPr txBox="1">
            <a:spLocks/>
          </p:cNvSpPr>
          <p:nvPr/>
        </p:nvSpPr>
        <p:spPr>
          <a:xfrm>
            <a:off x="4720046" y="3912614"/>
            <a:ext cx="357922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112713" indent="0"/>
            <a:r>
              <a:rPr lang="en-US" dirty="0"/>
              <a:t>Multiplying and squaring features to determine interaction between features</a:t>
            </a:r>
          </a:p>
        </p:txBody>
      </p:sp>
      <p:sp>
        <p:nvSpPr>
          <p:cNvPr id="16" name="Subtitle 13">
            <a:extLst>
              <a:ext uri="{FF2B5EF4-FFF2-40B4-BE49-F238E27FC236}">
                <a16:creationId xmlns:a16="http://schemas.microsoft.com/office/drawing/2014/main" id="{16EE415B-C2F0-99A9-C554-A14902139C30}"/>
              </a:ext>
            </a:extLst>
          </p:cNvPr>
          <p:cNvSpPr txBox="1">
            <a:spLocks/>
          </p:cNvSpPr>
          <p:nvPr/>
        </p:nvSpPr>
        <p:spPr>
          <a:xfrm>
            <a:off x="4720046" y="3587614"/>
            <a:ext cx="3675629" cy="41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Fira Sans"/>
              <a:buNone/>
              <a:defRPr sz="2200" b="1" i="0" u="none" strike="noStrike" cap="none">
                <a:solidFill>
                  <a:schemeClr val="lt1"/>
                </a:solidFill>
                <a:latin typeface="Bai Jamjuree"/>
                <a:ea typeface="Bai Jamjuree"/>
                <a:cs typeface="Bai Jamjuree"/>
                <a:sym typeface="Bai Jamjuree"/>
              </a:defRPr>
            </a:lvl1pPr>
            <a:lvl2pPr marL="914400" marR="0" lvl="1"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dk1"/>
              </a:buClr>
              <a:buSzPts val="2400"/>
              <a:buFont typeface="Fira Sans"/>
              <a:buNone/>
              <a:defRPr sz="2400" b="0" i="0" u="none" strike="noStrike" cap="none">
                <a:solidFill>
                  <a:schemeClr val="dk1"/>
                </a:solidFill>
                <a:latin typeface="Fira Sans"/>
                <a:ea typeface="Fira Sans"/>
                <a:cs typeface="Fira Sans"/>
                <a:sym typeface="Fira Sans"/>
              </a:defRPr>
            </a:lvl9pPr>
          </a:lstStyle>
          <a:p>
            <a:pPr indent="-344488"/>
            <a:r>
              <a:rPr lang="en-US" sz="2000" dirty="0"/>
              <a:t>Polynomial Features</a:t>
            </a:r>
          </a:p>
        </p:txBody>
      </p:sp>
    </p:spTree>
    <p:extLst>
      <p:ext uri="{BB962C8B-B14F-4D97-AF65-F5344CB8AC3E}">
        <p14:creationId xmlns:p14="http://schemas.microsoft.com/office/powerpoint/2010/main" val="646444654"/>
      </p:ext>
    </p:extLst>
  </p:cSld>
  <p:clrMapOvr>
    <a:masterClrMapping/>
  </p:clrMapOvr>
</p:sld>
</file>

<file path=ppt/theme/theme1.xml><?xml version="1.0" encoding="utf-8"?>
<a:theme xmlns:a="http://schemas.openxmlformats.org/drawingml/2006/main" name="Sustainable City Pitch Deck by Slidesgo">
  <a:themeElements>
    <a:clrScheme name="Simple Light">
      <a:dk1>
        <a:srgbClr val="1D3B45"/>
      </a:dk1>
      <a:lt1>
        <a:srgbClr val="D86E47"/>
      </a:lt1>
      <a:dk2>
        <a:srgbClr val="FFFFFF"/>
      </a:dk2>
      <a:lt2>
        <a:srgbClr val="D0E3E1"/>
      </a:lt2>
      <a:accent1>
        <a:srgbClr val="E6A9B0"/>
      </a:accent1>
      <a:accent2>
        <a:srgbClr val="FFFFFF"/>
      </a:accent2>
      <a:accent3>
        <a:srgbClr val="FFFFFF"/>
      </a:accent3>
      <a:accent4>
        <a:srgbClr val="FFFFFF"/>
      </a:accent4>
      <a:accent5>
        <a:srgbClr val="FFFFFF"/>
      </a:accent5>
      <a:accent6>
        <a:srgbClr val="FFFFFF"/>
      </a:accent6>
      <a:hlink>
        <a:srgbClr val="1D3B4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1641</Words>
  <Application>Microsoft Office PowerPoint</Application>
  <PresentationFormat>On-screen Show (16:9)</PresentationFormat>
  <Paragraphs>141</Paragraphs>
  <Slides>13</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Bai Jamjuree Medium</vt:lpstr>
      <vt:lpstr>Fira Sans</vt:lpstr>
      <vt:lpstr>Montserrat</vt:lpstr>
      <vt:lpstr>Bai Jamjuree SemiBold</vt:lpstr>
      <vt:lpstr>Bebas Neue</vt:lpstr>
      <vt:lpstr>Arial</vt:lpstr>
      <vt:lpstr>Anaheim</vt:lpstr>
      <vt:lpstr>Barlow</vt:lpstr>
      <vt:lpstr>Bai Jamjuree</vt:lpstr>
      <vt:lpstr>Sustainable City Pitch Deck by Slidesgo</vt:lpstr>
      <vt:lpstr>AMES, IOWA HOUSING</vt:lpstr>
      <vt:lpstr>Welcome!</vt:lpstr>
      <vt:lpstr>Background</vt:lpstr>
      <vt:lpstr>PROBLEM STATEMENT</vt:lpstr>
      <vt:lpstr>DATASET</vt:lpstr>
      <vt:lpstr>01</vt:lpstr>
      <vt:lpstr>Sale Price Distribution</vt:lpstr>
      <vt:lpstr>Range of Feature Correlation</vt:lpstr>
      <vt:lpstr>Feature Engineering</vt:lpstr>
      <vt:lpstr>Models</vt:lpstr>
      <vt:lpstr>Conclusions</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AMES, IOWA HOUSING</dc:title>
  <dc:creator>Christopher Landschoot</dc:creator>
  <cp:lastModifiedBy>Chris Landschoot</cp:lastModifiedBy>
  <cp:revision>6</cp:revision>
  <dcterms:modified xsi:type="dcterms:W3CDTF">2023-02-17T14:57:07Z</dcterms:modified>
</cp:coreProperties>
</file>